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handoutMasterIdLst>
    <p:handoutMasterId r:id="rId16"/>
  </p:handoutMasterIdLst>
  <p:sldIdLst>
    <p:sldId id="300" r:id="rId5"/>
    <p:sldId id="305" r:id="rId6"/>
    <p:sldId id="304" r:id="rId7"/>
    <p:sldId id="367" r:id="rId8"/>
    <p:sldId id="373" r:id="rId9"/>
    <p:sldId id="374" r:id="rId10"/>
    <p:sldId id="372" r:id="rId11"/>
    <p:sldId id="375" r:id="rId12"/>
    <p:sldId id="316" r:id="rId13"/>
    <p:sldId id="295" r:id="rId14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2025-11-11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2025-11-11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할아버지의 낡은 시계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할아버지의 낡은 시계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다양한 연주 형태의 </a:t>
            </a:r>
            <a:r>
              <a:rPr kumimoji="1" lang="en-US" altLang="ko-KR" sz="3200" dirty="0"/>
              <a:t>‘</a:t>
            </a:r>
            <a:r>
              <a:rPr kumimoji="1" lang="ko-KR" altLang="en-US" sz="3200" dirty="0"/>
              <a:t>할아버지의 낡은 시계</a:t>
            </a:r>
            <a:r>
              <a:rPr kumimoji="1" lang="en-US" altLang="ko-KR" sz="3200" dirty="0"/>
              <a:t>’ </a:t>
            </a:r>
            <a:r>
              <a:rPr kumimoji="1" lang="ko-KR" altLang="en-US" sz="3200" dirty="0"/>
              <a:t>감상하기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소리의 어울림을 느끼며 </a:t>
            </a:r>
            <a:r>
              <a:rPr kumimoji="1" lang="en-US" altLang="ko-KR" sz="3200" dirty="0"/>
              <a:t>2</a:t>
            </a:r>
            <a:r>
              <a:rPr kumimoji="1" lang="ko-KR" altLang="en-US" sz="3200" dirty="0"/>
              <a:t>중주를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8A00690-20B8-F5FC-7430-291CE4F8A4C4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할아버지의 낡은 시계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6D513A7-58FF-0C6E-6722-648DFEB6E01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바른 주법으로 각 성부를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칼림바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성부의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93D86E-3C7B-0770-FA30-090219945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F713581-031D-0F64-2C3C-657C45F70ED4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할아버지의 낡은 시계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F525509-C508-DB6E-70C7-970A4F9074E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C51E542-4A97-C28E-06B7-8D9E97B7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07" y="1604816"/>
            <a:ext cx="6392693" cy="19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EDA39-0D0E-8984-BF14-4DEA05E8E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17ADDC1-C601-3A30-3CDD-10F096724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46CE83A-5528-E736-04FB-F3D65B00A09B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바른 주법으로 각 성부를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36576CB-4281-6F1A-4E8C-E38DA50036B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C65BA49-2E78-F7D6-F726-9C28189411A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칼림바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성부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56BFA8E-2906-512A-B14C-8642331CB10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F87C87CD-F217-1ACB-1630-DA0221B4754E}"/>
              </a:ext>
            </a:extLst>
          </p:cNvPr>
          <p:cNvSpPr txBox="1">
            <a:spLocks/>
          </p:cNvSpPr>
          <p:nvPr/>
        </p:nvSpPr>
        <p:spPr>
          <a:xfrm>
            <a:off x="1194197" y="2186578"/>
            <a:ext cx="998625" cy="17003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칼림바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C35A28D-4641-A90E-6E23-1BE300893F36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할아버지의 낡은 시계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B5E6984-FFEF-0356-98F7-4D2D12E44D6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6B00838-CB0B-FDC8-43AF-BA50E6D7B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822" y="1526158"/>
            <a:ext cx="5486172" cy="4973775"/>
          </a:xfrm>
          <a:prstGeom prst="rect">
            <a:avLst/>
          </a:prstGeom>
        </p:spPr>
      </p:pic>
      <p:pic>
        <p:nvPicPr>
          <p:cNvPr id="10" name="6-3-2-03 [할아버지의 낡은 시계] 칼림바 + 반주">
            <a:hlinkClick r:id="" action="ppaction://media"/>
            <a:extLst>
              <a:ext uri="{FF2B5EF4-FFF2-40B4-BE49-F238E27FC236}">
                <a16:creationId xmlns:a16="http://schemas.microsoft.com/office/drawing/2014/main" id="{2040F4F7-D21E-D2BD-CFB5-24649DAD6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5592" y="1673798"/>
            <a:ext cx="453666" cy="4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CE3B3-05EA-FC57-6EFD-636D19D2F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6E20E1F-3184-6FCF-2E4B-B97978209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259F8C6-7CD8-D798-E3D1-C5319C284E48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바른 주법으로 각 성부를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C3C50D4-2AFC-5D93-5394-D583CF631F7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15B8CFB-4CF1-3646-0DD0-F04C887D9719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BB95AE95-BC7C-5331-CA94-D88132953ABE}"/>
              </a:ext>
            </a:extLst>
          </p:cNvPr>
          <p:cNvSpPr txBox="1">
            <a:spLocks/>
          </p:cNvSpPr>
          <p:nvPr/>
        </p:nvSpPr>
        <p:spPr>
          <a:xfrm>
            <a:off x="1194197" y="2186578"/>
            <a:ext cx="998625" cy="17003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리코더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3E2A723-C351-B7CA-714D-00AA372BE3B6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할아버지의 낡은 시계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97E51D5-1A4E-FBB6-268F-E732DB9CC8F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6-3-2-04 [할아버지의 낡은 시계] 리코더 + 반주">
            <a:hlinkClick r:id="" action="ppaction://media"/>
            <a:extLst>
              <a:ext uri="{FF2B5EF4-FFF2-40B4-BE49-F238E27FC236}">
                <a16:creationId xmlns:a16="http://schemas.microsoft.com/office/drawing/2014/main" id="{9404F84B-2BFB-4C4C-696F-434CD405B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1362" y="1651494"/>
            <a:ext cx="438643" cy="4386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0BB1CFC-C49A-CCD2-9CAA-6E1EDBE47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087" y="1385883"/>
            <a:ext cx="5762384" cy="5202153"/>
          </a:xfrm>
          <a:prstGeom prst="rect">
            <a:avLst/>
          </a:prstGeom>
        </p:spPr>
      </p:pic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E4A1D8A-D88D-7E91-25ED-396BFD07DC70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리코더 성부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소리의 어울림을 느끼며 </a:t>
            </a:r>
            <a:r>
              <a:rPr lang="en-US" altLang="ko-KR" b="0" dirty="0"/>
              <a:t>2</a:t>
            </a:r>
            <a:r>
              <a:rPr lang="ko-KR" altLang="en-US" b="0" dirty="0"/>
              <a:t>중주를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칼림바와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리코더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92802B0-0B25-BDBE-249F-04810D9224E8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할아버지의 낡은 시계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059F361-10D8-703F-16EA-214363EB65C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9F6886F-8E2E-F056-56BB-BE5544E475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5996"/>
          <a:stretch>
            <a:fillRect/>
          </a:stretch>
        </p:blipFill>
        <p:spPr>
          <a:xfrm>
            <a:off x="995768" y="1571148"/>
            <a:ext cx="5014451" cy="509126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214F9F4-CA19-746B-FABF-6FA8CE36E8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5134"/>
          <a:stretch>
            <a:fillRect/>
          </a:stretch>
        </p:blipFill>
        <p:spPr>
          <a:xfrm>
            <a:off x="6544722" y="1500514"/>
            <a:ext cx="5112774" cy="5091268"/>
          </a:xfrm>
          <a:prstGeom prst="rect">
            <a:avLst/>
          </a:prstGeom>
        </p:spPr>
      </p:pic>
      <p:pic>
        <p:nvPicPr>
          <p:cNvPr id="15" name="6-3-2-01 [할아버지의 낡은 시계] 칼림바와 리코더 2중주 + 반주">
            <a:hlinkClick r:id="" action="ppaction://media"/>
            <a:extLst>
              <a:ext uri="{FF2B5EF4-FFF2-40B4-BE49-F238E27FC236}">
                <a16:creationId xmlns:a16="http://schemas.microsoft.com/office/drawing/2014/main" id="{68A65AFE-E41F-D7D1-1870-B7C98B2DA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7957" y="1082224"/>
            <a:ext cx="459822" cy="459822"/>
          </a:xfrm>
          <a:prstGeom prst="rect">
            <a:avLst/>
          </a:prstGeom>
        </p:spPr>
      </p:pic>
      <p:pic>
        <p:nvPicPr>
          <p:cNvPr id="16" name="6-3-2-02 [할아버지의 낡은 시계] 반주">
            <a:hlinkClick r:id="" action="ppaction://media"/>
            <a:extLst>
              <a:ext uri="{FF2B5EF4-FFF2-40B4-BE49-F238E27FC236}">
                <a16:creationId xmlns:a16="http://schemas.microsoft.com/office/drawing/2014/main" id="{91E0EFB7-D19F-78F8-7F17-9ED2D5C72D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62870" y="1082224"/>
            <a:ext cx="459822" cy="459822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9697DB67-AEAA-E24E-4BC3-38BE4B4ACD23}"/>
              </a:ext>
            </a:extLst>
          </p:cNvPr>
          <p:cNvSpPr txBox="1">
            <a:spLocks/>
          </p:cNvSpPr>
          <p:nvPr/>
        </p:nvSpPr>
        <p:spPr>
          <a:xfrm>
            <a:off x="6194131" y="161869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9F23E7AE-CD9A-C0BE-BAC4-DD77314BD907}"/>
              </a:ext>
            </a:extLst>
          </p:cNvPr>
          <p:cNvSpPr txBox="1">
            <a:spLocks/>
          </p:cNvSpPr>
          <p:nvPr/>
        </p:nvSpPr>
        <p:spPr>
          <a:xfrm>
            <a:off x="7039044" y="161988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6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D1BD6-4C58-292A-8DA0-7892D8D73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F4D3080-2798-AEE9-5DE5-9D66FB805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389FADD-3BEE-031B-1A52-1A63B388890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9E94C05-4E3F-9DBB-CF48-B52307C669C0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소리의 어울림을 느끼며 </a:t>
            </a:r>
            <a:r>
              <a:rPr lang="en-US" altLang="ko-KR" b="0" dirty="0"/>
              <a:t>2</a:t>
            </a:r>
            <a:r>
              <a:rPr lang="ko-KR" altLang="en-US" b="0" dirty="0"/>
              <a:t>중주를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AB13C61-7E69-1D05-9A08-05544252DEAD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 악기 선택하여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4D8B47A-ADEB-4D6A-5878-FD705AC32EC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1687845-BC99-C540-FE5E-0EC03CDD1D0E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할아버지의 낡은 시계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623AB0D6-AD1B-35F1-C114-F09A77FFA17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3C3C6D1-C4F6-8959-0B4C-C59F78686059}"/>
              </a:ext>
            </a:extLst>
          </p:cNvPr>
          <p:cNvSpPr txBox="1">
            <a:spLocks/>
          </p:cNvSpPr>
          <p:nvPr/>
        </p:nvSpPr>
        <p:spPr>
          <a:xfrm>
            <a:off x="792000" y="2501466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5A78D423-6563-573B-F8C7-6F50B31F7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311" y="2924948"/>
            <a:ext cx="2338293" cy="253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4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425675" y="2045110"/>
            <a:ext cx="9517627" cy="199342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650794" y="2296247"/>
            <a:ext cx="789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∙ 소리의 어울림을 느끼며 </a:t>
            </a:r>
            <a:r>
              <a:rPr lang="en-US" altLang="ko-KR" sz="2800" dirty="0"/>
              <a:t>2</a:t>
            </a:r>
            <a:r>
              <a:rPr lang="ko-KR" altLang="en-US" sz="2800" dirty="0"/>
              <a:t>중주를 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690514" y="2397079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AA142F7-C3F8-45D5-311A-1CB6A3F4508E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할아버지의 낡은 시계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B57A13C-641D-1277-B565-CBADF05F59D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50~51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7A566-8615-BCF7-032A-92EAC3913396}"/>
              </a:ext>
            </a:extLst>
          </p:cNvPr>
          <p:cNvSpPr txBox="1"/>
          <p:nvPr/>
        </p:nvSpPr>
        <p:spPr>
          <a:xfrm>
            <a:off x="1650794" y="2879475"/>
            <a:ext cx="7226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∙ 바른 자세와 주법으로 </a:t>
            </a:r>
            <a:endParaRPr lang="en-US" altLang="ko-KR" sz="2800" dirty="0"/>
          </a:p>
          <a:p>
            <a:r>
              <a:rPr lang="ko-KR" altLang="en-US" sz="2800" dirty="0"/>
              <a:t>  </a:t>
            </a:r>
            <a:r>
              <a:rPr lang="ko-KR" altLang="en-US" sz="2800" dirty="0" err="1"/>
              <a:t>칼림바와</a:t>
            </a:r>
            <a:r>
              <a:rPr lang="ko-KR" altLang="en-US" sz="2800" dirty="0"/>
              <a:t> 리코더를 연주할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6080C0D-4453-CD9F-9950-F20B2C50E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690514" y="3262595"/>
            <a:ext cx="1075811" cy="4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4726</TotalTime>
  <Words>295</Words>
  <Application>Microsoft Office PowerPoint</Application>
  <PresentationFormat>와이드스크린</PresentationFormat>
  <Paragraphs>59</Paragraphs>
  <Slides>10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나눔고딕</vt:lpstr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236</cp:revision>
  <dcterms:created xsi:type="dcterms:W3CDTF">2024-07-03T01:17:18Z</dcterms:created>
  <dcterms:modified xsi:type="dcterms:W3CDTF">2025-11-11T07:23:45Z</dcterms:modified>
</cp:coreProperties>
</file>