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67" r:id="rId8"/>
    <p:sldId id="389" r:id="rId9"/>
    <p:sldId id="390" r:id="rId10"/>
    <p:sldId id="388" r:id="rId11"/>
    <p:sldId id="391" r:id="rId12"/>
    <p:sldId id="380" r:id="rId13"/>
    <p:sldId id="392" r:id="rId14"/>
    <p:sldId id="393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 err="1"/>
              <a:t>통영개타령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6DEEA-F92D-930B-6195-87FE503F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6F7035F-5048-4D61-6C91-23398861776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4D6104F-085A-CE07-7EF7-B955120834F5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      </a:t>
            </a:r>
            <a:r>
              <a:rPr kumimoji="1" lang="ko-KR" altLang="en-US" dirty="0"/>
              <a:t>부분을 율명으로 익히고 소금으로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9C08B36-D7CC-05EF-2012-1ECFE6B207F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273778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소금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3FE3CCB-DEAF-7446-5926-9B4E0ACACA2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34" name="그림 33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3EB7EC-A35A-9005-55D4-8B413B53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6B94508-AC0B-B654-3251-45CBF7D8550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B12317A-2491-AFC8-B7AA-0FBBC82A1F7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37844D8-4966-3005-2EA8-EB6523A0C41B}"/>
              </a:ext>
            </a:extLst>
          </p:cNvPr>
          <p:cNvSpPr/>
          <p:nvPr/>
        </p:nvSpPr>
        <p:spPr>
          <a:xfrm>
            <a:off x="1626246" y="302305"/>
            <a:ext cx="359870" cy="1913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290A90-C1FD-5F8D-5783-E07673D2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07" y="1627911"/>
            <a:ext cx="6077798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5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EA057-EC76-B9B4-B118-DAC338400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9702DEA-478C-8C99-082B-39411395C35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1904D6D-8DCE-EC50-E2A1-587EC56E8A9B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      </a:t>
            </a:r>
            <a:r>
              <a:rPr kumimoji="1" lang="ko-KR" altLang="en-US" dirty="0"/>
              <a:t>부분을 율명으로 익히고 소금으로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FF5922F-E215-2886-490C-760D2CDBECE5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7354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소금 연주와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가창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장단 연주로 모둠을 나누어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D956CD7-F55D-8F9F-16BC-00296477E96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34" name="그림 33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596B77-EF13-DA34-107B-DD0F4EEAD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0142C80-9B84-BE42-DD6D-5E62D34D1806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5CEA1FA-EA66-9840-ABD5-EB94B871D54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A0FF0DD-9D95-27B6-B4DB-31E63152755F}"/>
              </a:ext>
            </a:extLst>
          </p:cNvPr>
          <p:cNvSpPr/>
          <p:nvPr/>
        </p:nvSpPr>
        <p:spPr>
          <a:xfrm>
            <a:off x="1626246" y="302305"/>
            <a:ext cx="359870" cy="1913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텍스트, 악보, 폰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D033D4-A1B8-6EDA-CC01-5A4EB646C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822" y="1526768"/>
            <a:ext cx="5345878" cy="5331232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C8E04574-6E2B-3E9D-09CE-F5C1CCB11C45}"/>
              </a:ext>
            </a:extLst>
          </p:cNvPr>
          <p:cNvSpPr txBox="1">
            <a:spLocks/>
          </p:cNvSpPr>
          <p:nvPr/>
        </p:nvSpPr>
        <p:spPr>
          <a:xfrm>
            <a:off x="1092886" y="3043191"/>
            <a:ext cx="1250209" cy="27626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소금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52E3D0BE-2979-E450-732C-6FAAAE9E210A}"/>
              </a:ext>
            </a:extLst>
          </p:cNvPr>
          <p:cNvSpPr txBox="1">
            <a:spLocks/>
          </p:cNvSpPr>
          <p:nvPr/>
        </p:nvSpPr>
        <p:spPr>
          <a:xfrm>
            <a:off x="1368886" y="3900211"/>
            <a:ext cx="823936" cy="22304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8" name="6-4-5-07 [통영개타령] 정간보 소금 + 반주">
            <a:hlinkClick r:id="" action="ppaction://media"/>
            <a:extLst>
              <a:ext uri="{FF2B5EF4-FFF2-40B4-BE49-F238E27FC236}">
                <a16:creationId xmlns:a16="http://schemas.microsoft.com/office/drawing/2014/main" id="{D1A90426-1D31-564E-59A2-FFC2BDA6E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1063" y="2596102"/>
            <a:ext cx="393857" cy="393857"/>
          </a:xfrm>
          <a:prstGeom prst="rect">
            <a:avLst/>
          </a:prstGeom>
        </p:spPr>
      </p:pic>
      <p:pic>
        <p:nvPicPr>
          <p:cNvPr id="19" name="6-4-5-08 [통영개타령] 정간보 반주">
            <a:hlinkClick r:id="" action="ppaction://media"/>
            <a:extLst>
              <a:ext uri="{FF2B5EF4-FFF2-40B4-BE49-F238E27FC236}">
                <a16:creationId xmlns:a16="http://schemas.microsoft.com/office/drawing/2014/main" id="{46CAE9AB-02FF-4315-FC22-FAEA6E3C2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1063" y="3468665"/>
            <a:ext cx="393857" cy="3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3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983772" y="2141389"/>
            <a:ext cx="8251332" cy="169568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208550" y="2511911"/>
            <a:ext cx="732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/>
              <a:t>자진타령장단에</a:t>
            </a:r>
            <a:r>
              <a:rPr lang="ko-KR" altLang="en-US" sz="2800" dirty="0"/>
              <a:t> 맞추어 노래를 부르고 </a:t>
            </a:r>
            <a:endParaRPr lang="en-US" altLang="ko-KR" sz="2800" dirty="0"/>
          </a:p>
          <a:p>
            <a:r>
              <a:rPr lang="ko-KR" altLang="en-US" sz="2800" dirty="0"/>
              <a:t>소금으로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8798828" y="2778741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3" name="그림 12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2983A-611F-5885-DD9A-E50D119C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597FFAC-BCD2-9489-AE2D-0AB705B173C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44A8B66-617A-5EB8-3D7C-C293C3121B3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3200" dirty="0"/>
              <a:t>반려동물과 연관된 경험 나누기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6FEA96-6F0B-89F2-619A-21957109E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522" y="2167641"/>
            <a:ext cx="6134956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자진타령장단에</a:t>
            </a:r>
            <a:r>
              <a:rPr kumimoji="1" lang="ko-KR" altLang="en-US" sz="3200" dirty="0"/>
              <a:t> 맞추어 노래를 부르고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소금으로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6187506-6CF3-21AF-52B9-3288644BBF6C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9792E55-8AE1-48ED-7B1C-9878D4B537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자진타령장단을</a:t>
            </a:r>
            <a:r>
              <a:rPr lang="ko-KR" altLang="en-US" b="0" dirty="0"/>
              <a:t> 장구로 연주하며 즐겁게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5533B1F-5CC5-CAD0-728F-7DF410C797F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BA370BF-DA51-DD75-8DC6-FB1B14848E5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5" name="그림 14" descr="텍스트, 악보, 폰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9D4CB5-9383-5ABA-810A-EBA61313E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722" y="1526158"/>
            <a:ext cx="5345878" cy="5331232"/>
          </a:xfrm>
          <a:prstGeom prst="rect">
            <a:avLst/>
          </a:prstGeom>
        </p:spPr>
      </p:pic>
      <p:pic>
        <p:nvPicPr>
          <p:cNvPr id="17" name="6-4-5-01 [통영개타령] 노래">
            <a:hlinkClick r:id="" action="ppaction://media"/>
            <a:extLst>
              <a:ext uri="{FF2B5EF4-FFF2-40B4-BE49-F238E27FC236}">
                <a16:creationId xmlns:a16="http://schemas.microsoft.com/office/drawing/2014/main" id="{7BFEA670-2C67-091B-93C3-8F8F22BA6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7642" y="2597156"/>
            <a:ext cx="382799" cy="382799"/>
          </a:xfrm>
          <a:prstGeom prst="rect">
            <a:avLst/>
          </a:prstGeom>
        </p:spPr>
      </p:pic>
      <p:pic>
        <p:nvPicPr>
          <p:cNvPr id="18" name="6-4-5-02 [통영개타령] 노래(전문가)">
            <a:hlinkClick r:id="" action="ppaction://media"/>
            <a:extLst>
              <a:ext uri="{FF2B5EF4-FFF2-40B4-BE49-F238E27FC236}">
                <a16:creationId xmlns:a16="http://schemas.microsoft.com/office/drawing/2014/main" id="{9C537BA3-F7CE-0DEA-25D3-C463D60E5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7642" y="3410306"/>
            <a:ext cx="382799" cy="382799"/>
          </a:xfrm>
          <a:prstGeom prst="rect">
            <a:avLst/>
          </a:prstGeom>
        </p:spPr>
      </p:pic>
      <p:pic>
        <p:nvPicPr>
          <p:cNvPr id="19" name="6-4-5-03 [통영개타령] 반주">
            <a:hlinkClick r:id="" action="ppaction://media"/>
            <a:extLst>
              <a:ext uri="{FF2B5EF4-FFF2-40B4-BE49-F238E27FC236}">
                <a16:creationId xmlns:a16="http://schemas.microsoft.com/office/drawing/2014/main" id="{97B3D6AD-5185-4898-58A5-E243CB4A7B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7642" y="4256902"/>
            <a:ext cx="382799" cy="382799"/>
          </a:xfrm>
          <a:prstGeom prst="rect">
            <a:avLst/>
          </a:prstGeom>
        </p:spPr>
      </p:pic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BAE1B4DF-E659-404C-19A8-DFC2E18CD791}"/>
              </a:ext>
            </a:extLst>
          </p:cNvPr>
          <p:cNvSpPr txBox="1">
            <a:spLocks/>
          </p:cNvSpPr>
          <p:nvPr/>
        </p:nvSpPr>
        <p:spPr>
          <a:xfrm>
            <a:off x="1520442" y="302676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3" name="텍스트 개체 틀 3">
            <a:extLst>
              <a:ext uri="{FF2B5EF4-FFF2-40B4-BE49-F238E27FC236}">
                <a16:creationId xmlns:a16="http://schemas.microsoft.com/office/drawing/2014/main" id="{A39B27DD-B1F4-C525-A569-913515C0EE2E}"/>
              </a:ext>
            </a:extLst>
          </p:cNvPr>
          <p:cNvSpPr txBox="1">
            <a:spLocks/>
          </p:cNvSpPr>
          <p:nvPr/>
        </p:nvSpPr>
        <p:spPr>
          <a:xfrm>
            <a:off x="1504492" y="464461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44432606-94E9-CFBE-47DD-ACCFC464726E}"/>
              </a:ext>
            </a:extLst>
          </p:cNvPr>
          <p:cNvSpPr txBox="1">
            <a:spLocks/>
          </p:cNvSpPr>
          <p:nvPr/>
        </p:nvSpPr>
        <p:spPr>
          <a:xfrm>
            <a:off x="1257286" y="3836112"/>
            <a:ext cx="935536" cy="18214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5F204-8810-A659-AA07-4297028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E869246-E6CC-BCFE-4032-FE5B0808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3CB140BB-0B3B-26B3-8C96-83940AEBFB3A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자진타령장단을</a:t>
            </a:r>
            <a:r>
              <a:rPr lang="ko-KR" altLang="en-US" b="0" dirty="0"/>
              <a:t> 장구로 연주하며 즐겁게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F083E55-B988-A067-A032-D28A771FDFE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54D6E5E-682A-1F56-3C44-3F731E11FED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C7304064-3F25-753E-0F02-F956EA5FD3D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E9FC187-7B46-CABB-F0CC-70B31527520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925A324-FEA6-FF76-737E-3B5B45AD874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C0C99-F133-2D24-5C26-E4DFDC5FE018}"/>
              </a:ext>
            </a:extLst>
          </p:cNvPr>
          <p:cNvSpPr txBox="1"/>
          <p:nvPr/>
        </p:nvSpPr>
        <p:spPr>
          <a:xfrm>
            <a:off x="1061883" y="1677005"/>
            <a:ext cx="7069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-     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표시된 부분을 정확하게 표현할 수 있도록 반복하여 연습한다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09EFD69-DA25-EBEB-FE60-F8DF0F5FE89A}"/>
              </a:ext>
            </a:extLst>
          </p:cNvPr>
          <p:cNvSpPr/>
          <p:nvPr/>
        </p:nvSpPr>
        <p:spPr>
          <a:xfrm>
            <a:off x="1288025" y="1740310"/>
            <a:ext cx="176981" cy="186813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 descr="악보, 텍스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91F7A7-A8F9-701A-0B22-1A7BF6AA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2046337"/>
            <a:ext cx="5934903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4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40B55-A07C-8CB0-DAB0-EA44AD837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617B606-5C84-1AD0-A990-62D54EEFB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4012128C-5DD1-68DD-DC1D-0681E0A0A6B5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 err="1"/>
              <a:t>자진타령장단을</a:t>
            </a:r>
            <a:r>
              <a:rPr lang="ko-KR" altLang="en-US" b="0" dirty="0"/>
              <a:t> 장구로 연주하며 즐겁게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3550F74-5299-D3BE-10E6-BB2628915AE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A50634F-49B0-7F1A-F05D-A8F7064D1EA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929492E-2A84-274A-0B6E-D8CDAE5D2C0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자진타령장단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975C2E9-CDDE-BF72-C040-815E5C6653A9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DE933C0-CEDC-15D6-9B6F-B4094AC1B16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폰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4D300B-96DA-62BD-AE7C-8FB366415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059" y="1689698"/>
            <a:ext cx="4525006" cy="981212"/>
          </a:xfrm>
          <a:prstGeom prst="rect">
            <a:avLst/>
          </a:prstGeom>
        </p:spPr>
      </p:pic>
      <p:pic>
        <p:nvPicPr>
          <p:cNvPr id="13" name="6-4-5-04 [통영개타령] 자진타령장단">
            <a:hlinkClick r:id="" action="ppaction://media"/>
            <a:extLst>
              <a:ext uri="{FF2B5EF4-FFF2-40B4-BE49-F238E27FC236}">
                <a16:creationId xmlns:a16="http://schemas.microsoft.com/office/drawing/2014/main" id="{6982C715-B678-E087-B138-50967590F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2456" y="1965454"/>
            <a:ext cx="429700" cy="429700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6F3ABDA4-CC39-3CE3-3AD8-F042DB401A76}"/>
              </a:ext>
            </a:extLst>
          </p:cNvPr>
          <p:cNvSpPr txBox="1">
            <a:spLocks/>
          </p:cNvSpPr>
          <p:nvPr/>
        </p:nvSpPr>
        <p:spPr>
          <a:xfrm>
            <a:off x="791999" y="3481238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자진타령장단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연주에 맞추어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9C7BA-0C3E-4531-2F48-EEE3674E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3914952-A9F8-3857-B37C-91A13E7B37A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1521483-04CF-AFE2-1368-A686204F76A7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‘林</a:t>
            </a:r>
            <a:r>
              <a:rPr lang="en-US" altLang="ko-KR" b="0" dirty="0"/>
              <a:t>(</a:t>
            </a:r>
            <a:r>
              <a:rPr lang="ko-KR" altLang="en-US" b="0" dirty="0"/>
              <a:t>임</a:t>
            </a:r>
            <a:r>
              <a:rPr lang="en-US" altLang="ko-KR" b="0" dirty="0"/>
              <a:t>)’, ‘</a:t>
            </a:r>
            <a:r>
              <a:rPr lang="ko-KR" altLang="en-US" b="0" dirty="0"/>
              <a:t>淋</a:t>
            </a:r>
            <a:r>
              <a:rPr lang="en-US" altLang="ko-KR" b="0" dirty="0"/>
              <a:t>(</a:t>
            </a:r>
            <a:r>
              <a:rPr lang="ko-KR" altLang="en-US" b="0" dirty="0"/>
              <a:t>청임</a:t>
            </a:r>
            <a:r>
              <a:rPr lang="en-US" altLang="ko-KR" b="0" dirty="0"/>
              <a:t>)’</a:t>
            </a:r>
            <a:r>
              <a:rPr lang="ko-KR" altLang="en-US" b="0" dirty="0"/>
              <a:t>의 소금 </a:t>
            </a:r>
            <a:r>
              <a:rPr lang="ko-KR" altLang="en-US" b="0" dirty="0" err="1"/>
              <a:t>운지를</a:t>
            </a:r>
            <a:r>
              <a:rPr lang="ko-KR" altLang="en-US" b="0" dirty="0"/>
              <a:t> 알고 소리 내어 봅</a:t>
            </a:r>
            <a:r>
              <a:rPr kumimoji="1" lang="ko-KR" altLang="en-US" dirty="0"/>
              <a:t>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9FB58E-EE85-BBC9-9B81-9A6FB5A1C002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612543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소금을 연주하는 바른 자세 떠올리기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6C1302-070C-E30D-60FA-D6CDBEC9B3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E53AC8-0D7D-C74D-67EB-E81086F4C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D85F8BA-CDB3-66D7-CC48-D548BCF28A8E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CE2F7C6-CB8C-B1E4-117D-AFF888E35A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의류, 인간의 얼굴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FCB41C-A947-D8D7-32E9-851AB245F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659681"/>
            <a:ext cx="6134956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06FCF-1712-3515-F88C-9A8B28C3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E3F4D98-3DB1-6527-FC3E-CA9FB4CE068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224D3D5-550D-4650-92FC-B16ABF488F8A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‘林</a:t>
            </a:r>
            <a:r>
              <a:rPr lang="en-US" altLang="ko-KR" b="0" dirty="0"/>
              <a:t>(</a:t>
            </a:r>
            <a:r>
              <a:rPr lang="ko-KR" altLang="en-US" b="0" dirty="0"/>
              <a:t>임</a:t>
            </a:r>
            <a:r>
              <a:rPr lang="en-US" altLang="ko-KR" b="0" dirty="0"/>
              <a:t>)’, ‘</a:t>
            </a:r>
            <a:r>
              <a:rPr lang="ko-KR" altLang="en-US" b="0" dirty="0"/>
              <a:t>淋</a:t>
            </a:r>
            <a:r>
              <a:rPr lang="en-US" altLang="ko-KR" b="0" dirty="0"/>
              <a:t>(</a:t>
            </a:r>
            <a:r>
              <a:rPr lang="ko-KR" altLang="en-US" b="0" dirty="0"/>
              <a:t>청임</a:t>
            </a:r>
            <a:r>
              <a:rPr lang="en-US" altLang="ko-KR" b="0" dirty="0"/>
              <a:t>)’</a:t>
            </a:r>
            <a:r>
              <a:rPr lang="ko-KR" altLang="en-US" b="0" dirty="0"/>
              <a:t>의 소금 </a:t>
            </a:r>
            <a:r>
              <a:rPr lang="ko-KR" altLang="en-US" b="0" dirty="0" err="1"/>
              <a:t>운지를</a:t>
            </a:r>
            <a:r>
              <a:rPr lang="ko-KR" altLang="en-US" b="0" dirty="0"/>
              <a:t> 알고 소리 내어 봅</a:t>
            </a:r>
            <a:r>
              <a:rPr kumimoji="1" lang="ko-KR" altLang="en-US" dirty="0"/>
              <a:t>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7F62432-4178-B7E9-AF85-5B8F1C19BDBB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612543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소금 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F7C79E5-5A96-54B9-1146-7540BFCC2E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09A38C-B24E-0901-5A79-B549A465C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191EE66-8110-F273-7854-43E004A2E342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88D83D8-23CF-C8D4-5481-4E8FE6D498E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D64B3A8E-DB79-3218-2226-5C41FC5B69B9}"/>
              </a:ext>
            </a:extLst>
          </p:cNvPr>
          <p:cNvSpPr txBox="1">
            <a:spLocks/>
          </p:cNvSpPr>
          <p:nvPr/>
        </p:nvSpPr>
        <p:spPr>
          <a:xfrm>
            <a:off x="792000" y="2429039"/>
            <a:ext cx="68280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1"/>
                </a:solidFill>
              </a:rPr>
              <a:t>‘林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임</a:t>
            </a:r>
            <a:r>
              <a:rPr lang="en-US" altLang="ko-KR" sz="2800" dirty="0">
                <a:solidFill>
                  <a:schemeClr val="tx1"/>
                </a:solidFill>
              </a:rPr>
              <a:t>)’, ‘</a:t>
            </a:r>
            <a:r>
              <a:rPr lang="ko-KR" altLang="en-US" sz="2800" dirty="0">
                <a:solidFill>
                  <a:schemeClr val="tx1"/>
                </a:solidFill>
              </a:rPr>
              <a:t>淋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청임</a:t>
            </a:r>
            <a:r>
              <a:rPr lang="en-US" altLang="ko-KR" sz="2800" dirty="0">
                <a:solidFill>
                  <a:schemeClr val="tx1"/>
                </a:solidFill>
              </a:rPr>
              <a:t>)’</a:t>
            </a:r>
            <a:r>
              <a:rPr lang="ko-KR" altLang="en-US" sz="2800" dirty="0">
                <a:solidFill>
                  <a:schemeClr val="tx1"/>
                </a:solidFill>
              </a:rPr>
              <a:t>의 운지법 익혀 소리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 descr="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4C1DF1-5757-694D-9C86-578AC0E87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266" y="3133911"/>
            <a:ext cx="4553585" cy="1095528"/>
          </a:xfrm>
          <a:prstGeom prst="rect">
            <a:avLst/>
          </a:prstGeom>
        </p:spPr>
      </p:pic>
      <p:pic>
        <p:nvPicPr>
          <p:cNvPr id="11" name="6-4-5-05 [통영개타령] 소금(‘청임’ 음)">
            <a:hlinkClick r:id="" action="ppaction://media"/>
            <a:extLst>
              <a:ext uri="{FF2B5EF4-FFF2-40B4-BE49-F238E27FC236}">
                <a16:creationId xmlns:a16="http://schemas.microsoft.com/office/drawing/2014/main" id="{A23D92F0-A36A-9FC3-2757-E2DB439F0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620" y="3681675"/>
            <a:ext cx="424646" cy="42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      </a:t>
            </a:r>
            <a:r>
              <a:rPr kumimoji="1" lang="ko-KR" altLang="en-US" dirty="0"/>
              <a:t>부분을 율명으로 익히고 소금으로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639112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부분을 율명으로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34" name="그림 33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4E5105-4923-0EA9-8C51-A5C3240B9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1097182-1D59-6FA8-7361-6D0043A1DD86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 err="1">
                <a:solidFill>
                  <a:schemeClr val="bg1"/>
                </a:solidFill>
              </a:rPr>
              <a:t>통영개타령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4CB58E4-C878-5A94-442B-7D31173BBAF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4BBE457-68C0-EB2D-6275-5E86061A7D38}"/>
              </a:ext>
            </a:extLst>
          </p:cNvPr>
          <p:cNvSpPr/>
          <p:nvPr/>
        </p:nvSpPr>
        <p:spPr>
          <a:xfrm>
            <a:off x="1626246" y="302305"/>
            <a:ext cx="359870" cy="1913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22EE856-CF21-210F-FF7A-82DDDF259704}"/>
              </a:ext>
            </a:extLst>
          </p:cNvPr>
          <p:cNvSpPr/>
          <p:nvPr/>
        </p:nvSpPr>
        <p:spPr>
          <a:xfrm>
            <a:off x="1142816" y="1132462"/>
            <a:ext cx="243533" cy="2837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AE99FF-CC63-AFA8-35B6-0B3EA981C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885" y="2425221"/>
            <a:ext cx="5692420" cy="2098412"/>
          </a:xfrm>
          <a:prstGeom prst="rect">
            <a:avLst/>
          </a:prstGeom>
        </p:spPr>
      </p:pic>
      <p:pic>
        <p:nvPicPr>
          <p:cNvPr id="15" name="그림 14" descr="텍스트, 번호, 평행, 낱말맞추기 퍼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261EF4-CACF-5F39-5E28-535D757B6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382" y="1666932"/>
            <a:ext cx="4715533" cy="5106113"/>
          </a:xfrm>
          <a:prstGeom prst="rect">
            <a:avLst/>
          </a:prstGeom>
        </p:spPr>
      </p:pic>
      <p:pic>
        <p:nvPicPr>
          <p:cNvPr id="17" name="6-4-5-06 [통영개타령] 정간보 율명창 + 반주">
            <a:hlinkClick r:id="" action="ppaction://media"/>
            <a:extLst>
              <a:ext uri="{FF2B5EF4-FFF2-40B4-BE49-F238E27FC236}">
                <a16:creationId xmlns:a16="http://schemas.microsoft.com/office/drawing/2014/main" id="{0D430761-B0B8-DFD2-5A79-F2AAE967B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8250" y="1661071"/>
            <a:ext cx="402207" cy="402207"/>
          </a:xfrm>
          <a:prstGeom prst="rect">
            <a:avLst/>
          </a:prstGeom>
        </p:spPr>
      </p:pic>
      <p:sp>
        <p:nvSpPr>
          <p:cNvPr id="32" name="텍스트 개체 틀 3">
            <a:extLst>
              <a:ext uri="{FF2B5EF4-FFF2-40B4-BE49-F238E27FC236}">
                <a16:creationId xmlns:a16="http://schemas.microsoft.com/office/drawing/2014/main" id="{25289BD7-E630-578B-7B9F-A3E8AC1F1595}"/>
              </a:ext>
            </a:extLst>
          </p:cNvPr>
          <p:cNvSpPr txBox="1">
            <a:spLocks/>
          </p:cNvSpPr>
          <p:nvPr/>
        </p:nvSpPr>
        <p:spPr>
          <a:xfrm>
            <a:off x="1182373" y="2109765"/>
            <a:ext cx="1438820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정간보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율명창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5179</TotalTime>
  <Words>415</Words>
  <Application>Microsoft Office PowerPoint</Application>
  <PresentationFormat>와이드스크린</PresentationFormat>
  <Paragraphs>81</Paragraphs>
  <Slides>13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Sandoll MyeongjoNeo1 TTF 02 Lt</vt:lpstr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344</cp:revision>
  <dcterms:created xsi:type="dcterms:W3CDTF">2024-07-03T01:17:18Z</dcterms:created>
  <dcterms:modified xsi:type="dcterms:W3CDTF">2025-12-03T06:29:38Z</dcterms:modified>
</cp:coreProperties>
</file>