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0"/>
  </p:notesMasterIdLst>
  <p:handoutMasterIdLst>
    <p:handoutMasterId r:id="rId21"/>
  </p:handoutMasterIdLst>
  <p:sldIdLst>
    <p:sldId id="300" r:id="rId5"/>
    <p:sldId id="305" r:id="rId6"/>
    <p:sldId id="304" r:id="rId7"/>
    <p:sldId id="367" r:id="rId8"/>
    <p:sldId id="375" r:id="rId9"/>
    <p:sldId id="376" r:id="rId10"/>
    <p:sldId id="372" r:id="rId11"/>
    <p:sldId id="373" r:id="rId12"/>
    <p:sldId id="378" r:id="rId13"/>
    <p:sldId id="379" r:id="rId14"/>
    <p:sldId id="309" r:id="rId15"/>
    <p:sldId id="380" r:id="rId16"/>
    <p:sldId id="374" r:id="rId17"/>
    <p:sldId id="316" r:id="rId18"/>
    <p:sldId id="295" r:id="rId19"/>
  </p:sldIdLst>
  <p:sldSz cx="12192000" cy="6858000"/>
  <p:notesSz cx="6858000" cy="9144000"/>
  <p:embeddedFontLst>
    <p:embeddedFont>
      <p:font typeface="NanumGothic" panose="020D0604000000000000" pitchFamily="50" charset="-127"/>
      <p:regular r:id="rId22"/>
      <p:bold r:id="rId23"/>
    </p:embeddedFont>
    <p:embeddedFont>
      <p:font typeface="NanumGothic" panose="020D0604000000000000" pitchFamily="50" charset="-127"/>
      <p:regular r:id="rId22"/>
      <p:bold r:id="rId23"/>
    </p:embeddedFont>
    <p:embeddedFont>
      <p:font typeface="NanumGothicExtraBold" panose="020D0904000000000000" pitchFamily="50" charset="-127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푸른 잔디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43A5D-D0E1-F3B7-82B7-539A1578C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AA903A8-0D82-0159-0337-4C9793756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544569F0-6A6B-B5C5-3876-AB9D48AE86EC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992039EC-82E4-78C2-D607-F3D3ED064ED3}"/>
              </a:ext>
            </a:extLst>
          </p:cNvPr>
          <p:cNvSpPr txBox="1">
            <a:spLocks/>
          </p:cNvSpPr>
          <p:nvPr/>
        </p:nvSpPr>
        <p:spPr>
          <a:xfrm>
            <a:off x="792000" y="977885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손으로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가락선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그리며 계이름으로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B373988B-9757-AA27-A972-1AF551EBE17B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손으로 가락선을 그리며 다장조의 계이름으로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D0BAC55-67D2-D614-D6D4-26EB4A51D8F3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3B85716-4208-AD01-D492-65F5B9DBD6A6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푸른 잔디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8767E9D-7E61-2846-24B8-128B967BA77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2AE3C01-51ED-98D4-8D12-129D93AF6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55" y="1764691"/>
            <a:ext cx="6148042" cy="11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46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DFA7ED4-A78F-DFDC-3330-8EA718EE2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04941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ko-KR" altLang="en-US" b="0" dirty="0" err="1"/>
              <a:t>높은음에</a:t>
            </a:r>
            <a:r>
              <a:rPr lang="ko-KR" altLang="en-US" b="0" dirty="0"/>
              <a:t> 유의하며 바른 자세와 호흡으로 </a:t>
            </a:r>
            <a:r>
              <a:rPr lang="ko-KR" altLang="en-US" b="0" dirty="0" err="1"/>
              <a:t>셈여림을</a:t>
            </a:r>
            <a:r>
              <a:rPr lang="ko-KR" altLang="en-US" b="0" dirty="0"/>
              <a:t> 살려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B9E4893-3162-735C-62C4-40708AFAD7AB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F959245-B1A0-365E-35DB-FB64C7B9B8BB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푸른 잔디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D4A8FED-6382-1CF5-52E6-BF30C2C762EB}"/>
              </a:ext>
            </a:extLst>
          </p:cNvPr>
          <p:cNvSpPr txBox="1">
            <a:spLocks/>
          </p:cNvSpPr>
          <p:nvPr/>
        </p:nvSpPr>
        <p:spPr>
          <a:xfrm>
            <a:off x="1675325" y="579122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F2AFC38-3664-D21E-9903-CEB7F8DD7BEC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노래 부르는 바른 자세와 호흡을 이해하고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BE2C0853-247A-7D7C-4F8E-393CE8870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616" y="1695208"/>
            <a:ext cx="6201640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DE688-4493-67FE-14D0-C88E5A822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CD16DDF-89A6-E350-2082-B9794D504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BE09E87-F4D4-7498-FC96-398A9F226575}"/>
              </a:ext>
            </a:extLst>
          </p:cNvPr>
          <p:cNvSpPr txBox="1">
            <a:spLocks/>
          </p:cNvSpPr>
          <p:nvPr/>
        </p:nvSpPr>
        <p:spPr>
          <a:xfrm>
            <a:off x="792000" y="204941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ko-KR" altLang="en-US" b="0" dirty="0" err="1"/>
              <a:t>높은음에</a:t>
            </a:r>
            <a:r>
              <a:rPr lang="ko-KR" altLang="en-US" b="0" dirty="0"/>
              <a:t> 유의하며 바른 자세와 호흡으로 </a:t>
            </a:r>
            <a:r>
              <a:rPr lang="ko-KR" altLang="en-US" b="0" dirty="0" err="1"/>
              <a:t>셈여림을</a:t>
            </a:r>
            <a:r>
              <a:rPr lang="ko-KR" altLang="en-US" b="0" dirty="0"/>
              <a:t> 살려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22B4A9F-691A-C06D-1D14-A8C5FDFF6F6D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셈여림표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9A61BE23-DA66-4B5D-1372-3A6929D66A19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3085B06-8DA9-A237-14A0-4DE13CAE4F84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푸른 잔디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DDF8AFBB-8CD4-3AFC-6BB5-D7C6FDB92843}"/>
              </a:ext>
            </a:extLst>
          </p:cNvPr>
          <p:cNvSpPr txBox="1">
            <a:spLocks/>
          </p:cNvSpPr>
          <p:nvPr/>
        </p:nvSpPr>
        <p:spPr>
          <a:xfrm>
            <a:off x="1675325" y="579122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C6414C0-7F67-D5D0-2811-1C4FF607D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98" y="1677304"/>
            <a:ext cx="7022695" cy="14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0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C5704-0F65-19A9-F62F-606203CF1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019C54C-213E-452E-EC84-EC4C0E3E3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BC58571-C19E-78B6-D167-CA3EDD778BD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제재곡에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어울리는 가락 악기 선택하기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1BEBB8D-84E3-470A-57A0-D6FEC41535EF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698E0C81-DBA7-2C1D-BBBB-CDFBA9594A34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5: </a:t>
            </a:r>
            <a:r>
              <a:rPr kumimoji="1" lang="ko-KR" altLang="en-US" sz="1950" dirty="0"/>
              <a:t>악곡의 특징과 분위기에 어울리는 가락 악기를 선택하여 연주해 봅시다</a:t>
            </a:r>
            <a:r>
              <a:rPr kumimoji="1" lang="en-US" altLang="ko-KR" sz="1950" dirty="0"/>
              <a:t>.</a:t>
            </a:r>
            <a:endParaRPr kumimoji="1" lang="ko-KR" altLang="en-US" sz="195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61D0C98-53A5-E5D6-1080-48EE96689B2C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푸른 잔디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91097A1-E5E2-7D55-24F6-3714275AF86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BB7B0A88-F5A6-F09C-4B13-5C6AF117D2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3" t="8524"/>
          <a:stretch>
            <a:fillRect/>
          </a:stretch>
        </p:blipFill>
        <p:spPr>
          <a:xfrm>
            <a:off x="8361405" y="1987247"/>
            <a:ext cx="2389409" cy="1664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CA8EB8B-0CA0-F7E1-874A-3C10D12D26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49" t="8486" r="60268" b="8910"/>
          <a:stretch>
            <a:fillRect/>
          </a:stretch>
        </p:blipFill>
        <p:spPr>
          <a:xfrm>
            <a:off x="1179870" y="1932413"/>
            <a:ext cx="2206058" cy="1912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CEA0AAF-A314-04D9-75FB-F5F525288D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527" t="17396" r="21360" b="10920"/>
          <a:stretch>
            <a:fillRect/>
          </a:stretch>
        </p:blipFill>
        <p:spPr>
          <a:xfrm>
            <a:off x="3793882" y="2030046"/>
            <a:ext cx="2231922" cy="16592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BA49D77E-2DF2-DD02-C455-8E4E3C5E3A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100" t="14546" r="6347" b="15556"/>
          <a:stretch>
            <a:fillRect/>
          </a:stretch>
        </p:blipFill>
        <p:spPr>
          <a:xfrm>
            <a:off x="6587829" y="1997272"/>
            <a:ext cx="1211551" cy="16592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텍스트 개체 틀 3">
            <a:extLst>
              <a:ext uri="{FF2B5EF4-FFF2-40B4-BE49-F238E27FC236}">
                <a16:creationId xmlns:a16="http://schemas.microsoft.com/office/drawing/2014/main" id="{86B664D0-7B66-9634-F3BE-A18075F1CF3D}"/>
              </a:ext>
            </a:extLst>
          </p:cNvPr>
          <p:cNvSpPr txBox="1">
            <a:spLocks/>
          </p:cNvSpPr>
          <p:nvPr/>
        </p:nvSpPr>
        <p:spPr>
          <a:xfrm>
            <a:off x="1935968" y="3980227"/>
            <a:ext cx="86887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글로켄슈필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4" name="텍스트 개체 틀 3">
            <a:extLst>
              <a:ext uri="{FF2B5EF4-FFF2-40B4-BE49-F238E27FC236}">
                <a16:creationId xmlns:a16="http://schemas.microsoft.com/office/drawing/2014/main" id="{75176D31-1BCE-E3BE-787F-23C63347D13E}"/>
              </a:ext>
            </a:extLst>
          </p:cNvPr>
          <p:cNvSpPr txBox="1">
            <a:spLocks/>
          </p:cNvSpPr>
          <p:nvPr/>
        </p:nvSpPr>
        <p:spPr>
          <a:xfrm>
            <a:off x="4584989" y="3980227"/>
            <a:ext cx="86887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가상 악기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5" name="텍스트 개체 틀 3">
            <a:extLst>
              <a:ext uri="{FF2B5EF4-FFF2-40B4-BE49-F238E27FC236}">
                <a16:creationId xmlns:a16="http://schemas.microsoft.com/office/drawing/2014/main" id="{B063DA3C-5459-C8BC-1054-E813921CD65B}"/>
              </a:ext>
            </a:extLst>
          </p:cNvPr>
          <p:cNvSpPr txBox="1">
            <a:spLocks/>
          </p:cNvSpPr>
          <p:nvPr/>
        </p:nvSpPr>
        <p:spPr>
          <a:xfrm>
            <a:off x="7041306" y="3938834"/>
            <a:ext cx="86887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칼림바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35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802194" y="2376882"/>
            <a:ext cx="7246374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981677" y="2721361"/>
            <a:ext cx="5896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6/8</a:t>
            </a:r>
            <a:r>
              <a:rPr lang="ko-KR" altLang="en-US" sz="2800" dirty="0"/>
              <a:t>박자를 이해하고 </a:t>
            </a:r>
            <a:endParaRPr lang="en-US" altLang="ko-KR" sz="2800" dirty="0"/>
          </a:p>
          <a:p>
            <a:r>
              <a:rPr lang="ko-KR" altLang="en-US" sz="2800" dirty="0"/>
              <a:t>다양하게 연주할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878668" y="3198414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1500B9-2BB5-978A-43C3-0BEADB41A455}"/>
              </a:ext>
            </a:extLst>
          </p:cNvPr>
          <p:cNvSpPr txBox="1">
            <a:spLocks/>
          </p:cNvSpPr>
          <p:nvPr/>
        </p:nvSpPr>
        <p:spPr>
          <a:xfrm>
            <a:off x="908584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537024C4-C27E-5E76-4B44-A1CD7C3EC40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19B0090-F197-D281-2A9E-BAE79772FC8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푸른 잔디</a:t>
            </a: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085840" y="25173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푸른 잔디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노랫말을 읽고 떠오르는 장면을 </a:t>
            </a:r>
            <a:endParaRPr kumimoji="1" lang="en-US" altLang="ko-KR" sz="3200" dirty="0"/>
          </a:p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3200" dirty="0"/>
              <a:t>‘</a:t>
            </a:r>
            <a:r>
              <a:rPr kumimoji="1" lang="ko-KR" altLang="en-US" sz="3200" dirty="0"/>
              <a:t>그림으로 나타내기</a:t>
            </a:r>
            <a:r>
              <a:rPr kumimoji="1" lang="en-US" altLang="ko-KR" sz="3200" dirty="0"/>
              <a:t>’ </a:t>
            </a:r>
            <a:r>
              <a:rPr kumimoji="1" lang="ko-KR" altLang="en-US" sz="3200" dirty="0"/>
              <a:t>놀이하기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58B178B-059C-9584-1B05-596DA2465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204" y="2787996"/>
            <a:ext cx="7125591" cy="233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en-US" altLang="ko-KR" sz="3200" dirty="0"/>
              <a:t>6/8</a:t>
            </a:r>
            <a:r>
              <a:rPr kumimoji="1" lang="ko-KR" altLang="en-US" sz="3200" dirty="0"/>
              <a:t>박자를 이해하고 다양하게 연주할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CC65FB7-455E-9DF5-CCC9-30DBAFE8C257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푸른 잔디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D62DCA1-CA64-08A3-F686-90FCE5A7B37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en-US" altLang="ko-KR" b="0" dirty="0"/>
              <a:t>6</a:t>
            </a:r>
            <a:r>
              <a:rPr lang="ko-KR" altLang="en-US" b="0" dirty="0"/>
              <a:t>박자의 강약을 신체 표현 하며 노래를 </a:t>
            </a:r>
            <a:r>
              <a:rPr kumimoji="1" lang="ko-KR" altLang="en-US" dirty="0"/>
              <a:t>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듣기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E9E4C8F-22C3-6023-60F8-E1B929863E75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C49EEBD-9DD9-B4F2-A77E-3232B55A7148}"/>
              </a:ext>
            </a:extLst>
          </p:cNvPr>
          <p:cNvSpPr txBox="1">
            <a:spLocks/>
          </p:cNvSpPr>
          <p:nvPr/>
        </p:nvSpPr>
        <p:spPr>
          <a:xfrm>
            <a:off x="2765757" y="2625193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A2414B97-B5F7-9FC7-2BF8-7409952FA669}"/>
              </a:ext>
            </a:extLst>
          </p:cNvPr>
          <p:cNvSpPr txBox="1">
            <a:spLocks/>
          </p:cNvSpPr>
          <p:nvPr/>
        </p:nvSpPr>
        <p:spPr>
          <a:xfrm>
            <a:off x="2765757" y="361600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02E1CF3-F66A-250B-9933-9116A32B5E12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푸른 잔디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22F1217-EEC8-9890-113B-0E6E0B626E6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5-2-3-01 [푸른 잔디] 노래">
            <a:hlinkClick r:id="" action="ppaction://media"/>
            <a:extLst>
              <a:ext uri="{FF2B5EF4-FFF2-40B4-BE49-F238E27FC236}">
                <a16:creationId xmlns:a16="http://schemas.microsoft.com/office/drawing/2014/main" id="{9A2F5A29-E0E7-47D1-46E0-F25F1F58F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8465" y="2076398"/>
            <a:ext cx="459516" cy="459516"/>
          </a:xfrm>
          <a:prstGeom prst="rect">
            <a:avLst/>
          </a:prstGeom>
        </p:spPr>
      </p:pic>
      <p:pic>
        <p:nvPicPr>
          <p:cNvPr id="15" name="5-2-3-02 [푸른 잔디] 반주">
            <a:hlinkClick r:id="" action="ppaction://media"/>
            <a:extLst>
              <a:ext uri="{FF2B5EF4-FFF2-40B4-BE49-F238E27FC236}">
                <a16:creationId xmlns:a16="http://schemas.microsoft.com/office/drawing/2014/main" id="{3F164882-0FD9-D4E5-2B29-D53CD9191B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8465" y="3085063"/>
            <a:ext cx="459516" cy="45951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CC87CDD-1039-98AC-133C-1EB7C0AFC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6706" y="970114"/>
            <a:ext cx="5458587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4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F8CFF-7766-C8F2-35C0-B79FC1507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4B751C9-EFF7-044F-7770-E37F1551F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F226F3B8-4773-FA33-9338-BBD0280BCFD3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en-US" altLang="ko-KR" b="0" dirty="0"/>
              <a:t>6</a:t>
            </a:r>
            <a:r>
              <a:rPr lang="ko-KR" altLang="en-US" b="0" dirty="0"/>
              <a:t>박자의 강약을 신체 표현 하며 노래를 </a:t>
            </a:r>
            <a:r>
              <a:rPr kumimoji="1" lang="ko-KR" altLang="en-US" dirty="0"/>
              <a:t>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4139AC5-6399-BF2F-182E-E95634ADCF6E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ED0663F-73F3-BE2E-2988-FD4F53347D61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5CF880B-5E27-C54B-E219-4EB44F8762E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푸른 잔디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A9446BD-AB4E-761E-1B45-72D3998CDFB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B6657054-1CF4-43C8-3020-D1EB60CCD3E1}"/>
              </a:ext>
            </a:extLst>
          </p:cNvPr>
          <p:cNvSpPr txBox="1">
            <a:spLocks/>
          </p:cNvSpPr>
          <p:nvPr/>
        </p:nvSpPr>
        <p:spPr>
          <a:xfrm>
            <a:off x="800255" y="960814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6/8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6E7B4FF-3ED9-0281-3A8E-D593B40F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80" y="1548958"/>
            <a:ext cx="7666643" cy="172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12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B03F5-0D6F-1C09-2755-8F15D5188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24A1252-EEE6-197F-D57E-3AD5635EF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1321D2B3-6863-9C0B-2741-CB7A903EB4FF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en-US" altLang="ko-KR" b="0" dirty="0"/>
              <a:t>6</a:t>
            </a:r>
            <a:r>
              <a:rPr lang="ko-KR" altLang="en-US" b="0" dirty="0"/>
              <a:t>박자의 강약을 신체 표현 하며 노래를 </a:t>
            </a:r>
            <a:r>
              <a:rPr kumimoji="1" lang="ko-KR" altLang="en-US" dirty="0"/>
              <a:t>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7F0B118-015D-B91F-0A76-68A01C6558A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347D1E0-4CDC-B2FB-5BFD-D1910B8D589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박자의 강약을 신체 표현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9F2C47B-6810-DE08-0854-C89CD1D671A3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FDD5640-41F3-C315-A5EC-23EAE7991906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푸른 잔디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20FB883-1856-E753-0D80-D822203BDE1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94AB3C1-BA25-BE26-9CB4-093B0A198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703" y="1822185"/>
            <a:ext cx="3580805" cy="150368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41DF7B6-7AC2-9E29-64DD-78317EC90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457" y="1822185"/>
            <a:ext cx="2456435" cy="207945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D330F47-9FAF-28ED-2D6D-404E3E93F3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7841" y="1779739"/>
            <a:ext cx="2079456" cy="2079456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79B87122-D91E-E991-C738-36518D0A53AD}"/>
              </a:ext>
            </a:extLst>
          </p:cNvPr>
          <p:cNvSpPr txBox="1">
            <a:spLocks/>
          </p:cNvSpPr>
          <p:nvPr/>
        </p:nvSpPr>
        <p:spPr>
          <a:xfrm>
            <a:off x="6179552" y="3951897"/>
            <a:ext cx="1240535" cy="25816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en-US" altLang="ko-KR" sz="1200" dirty="0">
                <a:solidFill>
                  <a:schemeClr val="tx1"/>
                </a:solidFill>
              </a:rPr>
              <a:t>6</a:t>
            </a:r>
            <a:r>
              <a:rPr kumimoji="1" lang="ko-KR" altLang="en-US" sz="1200" dirty="0">
                <a:solidFill>
                  <a:schemeClr val="tx1"/>
                </a:solidFill>
              </a:rPr>
              <a:t>박자의 박자 젓기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D7742B4C-5F91-9F86-3E66-76DA3EB02ADB}"/>
              </a:ext>
            </a:extLst>
          </p:cNvPr>
          <p:cNvSpPr txBox="1">
            <a:spLocks/>
          </p:cNvSpPr>
          <p:nvPr/>
        </p:nvSpPr>
        <p:spPr>
          <a:xfrm>
            <a:off x="8894447" y="3945831"/>
            <a:ext cx="1240535" cy="25816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en-US" altLang="ko-KR" sz="1200" dirty="0">
                <a:solidFill>
                  <a:schemeClr val="tx1"/>
                </a:solidFill>
              </a:rPr>
              <a:t>2</a:t>
            </a:r>
            <a:r>
              <a:rPr kumimoji="1" lang="ko-KR" altLang="en-US" sz="1200" dirty="0">
                <a:solidFill>
                  <a:schemeClr val="tx1"/>
                </a:solidFill>
              </a:rPr>
              <a:t>박자의 박자 젓기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739F63DB-0C64-48A2-2513-465F9E64F2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7060" r="92587" b="47454"/>
          <a:stretch>
            <a:fillRect/>
          </a:stretch>
        </p:blipFill>
        <p:spPr>
          <a:xfrm>
            <a:off x="1101729" y="2468963"/>
            <a:ext cx="370350" cy="320053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6E8AD8CC-5FAE-C610-26A4-541735F478A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790" t="67121" r="84568"/>
          <a:stretch>
            <a:fillRect/>
          </a:stretch>
        </p:blipFill>
        <p:spPr>
          <a:xfrm>
            <a:off x="1782352" y="3485403"/>
            <a:ext cx="370350" cy="65920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74AE283C-A64B-8CD4-7864-3776E9B716D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7723" t="67121" r="63558"/>
          <a:stretch>
            <a:fillRect/>
          </a:stretch>
        </p:blipFill>
        <p:spPr>
          <a:xfrm>
            <a:off x="3282990" y="3505206"/>
            <a:ext cx="422559" cy="65920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3EF7671E-880F-12C3-4853-96AC250E6B4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7060" r="92587" b="47454"/>
          <a:stretch>
            <a:fillRect/>
          </a:stretch>
        </p:blipFill>
        <p:spPr>
          <a:xfrm>
            <a:off x="5809202" y="3890008"/>
            <a:ext cx="370350" cy="32005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A8182E9-DFD4-D9BB-1C0B-4AF3623BB24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4031" r="93231" b="10737"/>
          <a:stretch>
            <a:fillRect/>
          </a:stretch>
        </p:blipFill>
        <p:spPr>
          <a:xfrm>
            <a:off x="1101729" y="3488495"/>
            <a:ext cx="370350" cy="3448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36A979A-33E2-A748-1E31-2BDC549C3D6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4031" r="93231" b="10737"/>
          <a:stretch>
            <a:fillRect/>
          </a:stretch>
        </p:blipFill>
        <p:spPr>
          <a:xfrm>
            <a:off x="8499698" y="3890008"/>
            <a:ext cx="370350" cy="344800"/>
          </a:xfrm>
          <a:prstGeom prst="rect">
            <a:avLst/>
          </a:prstGeom>
        </p:spPr>
      </p:pic>
      <p:pic>
        <p:nvPicPr>
          <p:cNvPr id="25" name="5-2-3-03 [푸른 잔디] 8분의 6박자 강약">
            <a:hlinkClick r:id="" action="ppaction://media"/>
            <a:extLst>
              <a:ext uri="{FF2B5EF4-FFF2-40B4-BE49-F238E27FC236}">
                <a16:creationId xmlns:a16="http://schemas.microsoft.com/office/drawing/2014/main" id="{F164AF37-D1BE-6161-2D88-68C4B25DA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1729" y="2017300"/>
            <a:ext cx="370350" cy="37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0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EABAED-62C9-5FA0-A357-2AD548523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주요 리듬꼴을 익혀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80BB038-3CCF-D111-5ACA-C3D68FBB4429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31B1398-62F3-974D-0DA4-E920142D86C4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푸른 잔디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2B1CBE0-2A0E-1E05-0E35-73760EFFB07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5F112B2-59CC-8F16-8D29-412185BD623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제재곡의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주요 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리듬꼴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 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4430D49-FA44-856B-1B02-CF2E982A2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2482" y="1751259"/>
            <a:ext cx="4485684" cy="1641668"/>
          </a:xfrm>
          <a:prstGeom prst="rect">
            <a:avLst/>
          </a:prstGeom>
        </p:spPr>
      </p:pic>
      <p:pic>
        <p:nvPicPr>
          <p:cNvPr id="5" name="5-2-3-04 [푸른 잔디] 리듬꼴 1">
            <a:hlinkClick r:id="" action="ppaction://media"/>
            <a:extLst>
              <a:ext uri="{FF2B5EF4-FFF2-40B4-BE49-F238E27FC236}">
                <a16:creationId xmlns:a16="http://schemas.microsoft.com/office/drawing/2014/main" id="{878DBA40-B781-5DD2-FEEC-CD6710C6A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4783" y="2060565"/>
            <a:ext cx="422365" cy="422365"/>
          </a:xfrm>
          <a:prstGeom prst="rect">
            <a:avLst/>
          </a:prstGeom>
        </p:spPr>
      </p:pic>
      <p:pic>
        <p:nvPicPr>
          <p:cNvPr id="8" name="5-2-3-05 [푸른 잔디] 리듬꼴 2">
            <a:hlinkClick r:id="" action="ppaction://media"/>
            <a:extLst>
              <a:ext uri="{FF2B5EF4-FFF2-40B4-BE49-F238E27FC236}">
                <a16:creationId xmlns:a16="http://schemas.microsoft.com/office/drawing/2014/main" id="{79F6A61E-9B20-5061-7FEA-FD643664FA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4784" y="2820128"/>
            <a:ext cx="422364" cy="4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C441901-3C67-C454-F1D1-490720872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다장조 음계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손으로 가락선을 그리며 다장조의 계이름으로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3A92632-824B-415B-A90E-1CCE4C7739AE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9A00D60-6683-D5D8-75C1-925E1E3323BD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푸른 잔디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6DB33B6E-1CBA-700C-3122-BBB19518BA7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FF6677C-8DD0-EE76-54CC-8708C90AF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822" y="1910409"/>
            <a:ext cx="5857421" cy="199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7E476-DFDD-9063-0E1C-367B884E6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D30EF1B-23B4-B2A9-760E-1464E357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1E199BF-61B5-E534-B5AB-018262C1EE3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090C9DCB-86F0-B14D-3E5C-64B0454AACA4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계이름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D85EF879-7E1B-462B-8E86-1D2C8BCCC4A2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손으로 가락선을 그리며 다장조의 계이름으로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9B853B33-56B7-7C73-6B4E-EB502A1C82DA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B9AA0CD-C6D6-12EE-A1A7-A7C7D486F286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푸른 잔디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B6C53BC-EE9E-7278-6F4D-F8DF1B0C901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043F9D4-5C03-A9E6-1D0F-5959F026C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430" y="1640410"/>
            <a:ext cx="6300198" cy="390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1619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4469</TotalTime>
  <Words>461</Words>
  <Application>Microsoft Office PowerPoint</Application>
  <PresentationFormat>와이드스크린</PresentationFormat>
  <Paragraphs>88</Paragraphs>
  <Slides>15</Slides>
  <Notes>0</Notes>
  <HiddenSlides>0</HiddenSlides>
  <MMClips>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15</vt:i4>
      </vt:variant>
    </vt:vector>
  </HeadingPairs>
  <TitlesOfParts>
    <vt:vector size="24" baseType="lpstr">
      <vt:lpstr>맑은 고딕</vt:lpstr>
      <vt:lpstr>Arial</vt:lpstr>
      <vt:lpstr>NanumGothic</vt:lpstr>
      <vt:lpstr>NanumGothicExtraBold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207</cp:revision>
  <dcterms:created xsi:type="dcterms:W3CDTF">2024-07-03T01:17:18Z</dcterms:created>
  <dcterms:modified xsi:type="dcterms:W3CDTF">2025-10-30T06:54:36Z</dcterms:modified>
</cp:coreProperties>
</file>