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0"/>
  </p:notesMasterIdLst>
  <p:handoutMasterIdLst>
    <p:handoutMasterId r:id="rId21"/>
  </p:handoutMasterIdLst>
  <p:sldIdLst>
    <p:sldId id="300" r:id="rId5"/>
    <p:sldId id="339" r:id="rId6"/>
    <p:sldId id="304" r:id="rId7"/>
    <p:sldId id="355" r:id="rId8"/>
    <p:sldId id="392" r:id="rId9"/>
    <p:sldId id="385" r:id="rId10"/>
    <p:sldId id="359" r:id="rId11"/>
    <p:sldId id="393" r:id="rId12"/>
    <p:sldId id="395" r:id="rId13"/>
    <p:sldId id="387" r:id="rId14"/>
    <p:sldId id="368" r:id="rId15"/>
    <p:sldId id="389" r:id="rId16"/>
    <p:sldId id="391" r:id="rId17"/>
    <p:sldId id="350" r:id="rId18"/>
    <p:sldId id="295" r:id="rId19"/>
  </p:sldIdLst>
  <p:sldSz cx="12192000" cy="6858000"/>
  <p:notesSz cx="6858000" cy="9144000"/>
  <p:embeddedFontLst>
    <p:embeddedFont>
      <p:font typeface="NanumGothic" panose="020D0604000000000000" pitchFamily="50" charset="-127"/>
      <p:regular r:id="rId22"/>
      <p:bold r:id="rId23"/>
    </p:embeddedFont>
    <p:embeddedFont>
      <p:font typeface="NanumGothicExtraBold" panose="020D0904000000000000" pitchFamily="50" charset="-127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6.mp3"/><Relationship Id="rId7" Type="http://schemas.microsoft.com/office/2007/relationships/media" Target="../media/media2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7.png"/><Relationship Id="rId5" Type="http://schemas.microsoft.com/office/2007/relationships/media" Target="../media/media7.mp3"/><Relationship Id="rId10" Type="http://schemas.openxmlformats.org/officeDocument/2006/relationships/image" Target="../media/image13.pn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아리랑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0BC2C-EA12-5179-4430-5E64057F2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D85C118-E1FD-003C-009E-5E606CAF68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286AC18-96BB-D7F1-F9CB-ECACF3E151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세마치장단에 맞추어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E75A0D-9C8F-4292-7081-F05D85392281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역할 나누어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DDD2D9AA-637C-AC62-CA07-5BF19D0984E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B6DF49E4-5E7A-0B5B-B997-0F2A1D8DBCB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BFD8977-0D62-5E46-15D1-9ED597740C1A}"/>
              </a:ext>
            </a:extLst>
          </p:cNvPr>
          <p:cNvSpPr txBox="1">
            <a:spLocks/>
          </p:cNvSpPr>
          <p:nvPr/>
        </p:nvSpPr>
        <p:spPr>
          <a:xfrm>
            <a:off x="1375841" y="1771795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노래 부르기와 장구 반주로 역할을 나누어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제재곡을</a:t>
            </a:r>
            <a:r>
              <a:rPr kumimoji="1" lang="ko-KR" altLang="en-US" sz="2400" dirty="0">
                <a:solidFill>
                  <a:schemeClr val="tx1"/>
                </a:solidFill>
              </a:rPr>
              <a:t> 연주해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7CDEDA-E9E8-95F4-8369-CB0DBD7D1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802" y="2542801"/>
            <a:ext cx="5054066" cy="375092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C0C7C40-01BA-E8C2-B382-705A66C15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1740" y="3047375"/>
            <a:ext cx="4305901" cy="1238423"/>
          </a:xfrm>
          <a:prstGeom prst="rect">
            <a:avLst/>
          </a:prstGeom>
        </p:spPr>
      </p:pic>
      <p:pic>
        <p:nvPicPr>
          <p:cNvPr id="12" name="Ⅱ-3-01 [아리랑] 노래">
            <a:hlinkClick r:id="" action="ppaction://media"/>
            <a:extLst>
              <a:ext uri="{FF2B5EF4-FFF2-40B4-BE49-F238E27FC236}">
                <a16:creationId xmlns:a16="http://schemas.microsoft.com/office/drawing/2014/main" id="{229B7F2B-7D59-D5AF-C78F-B9FCEB8DB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205" y="1059248"/>
            <a:ext cx="406400" cy="406400"/>
          </a:xfrm>
          <a:prstGeom prst="rect">
            <a:avLst/>
          </a:prstGeom>
        </p:spPr>
      </p:pic>
      <p:pic>
        <p:nvPicPr>
          <p:cNvPr id="13" name="Ⅱ-3-02 [아리랑] 노래(전문가)">
            <a:hlinkClick r:id="" action="ppaction://media"/>
            <a:extLst>
              <a:ext uri="{FF2B5EF4-FFF2-40B4-BE49-F238E27FC236}">
                <a16:creationId xmlns:a16="http://schemas.microsoft.com/office/drawing/2014/main" id="{D40A536D-9781-05E8-975C-66DDD9EF9D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205" y="1643019"/>
            <a:ext cx="406400" cy="406400"/>
          </a:xfrm>
          <a:prstGeom prst="rect">
            <a:avLst/>
          </a:prstGeom>
        </p:spPr>
      </p:pic>
      <p:pic>
        <p:nvPicPr>
          <p:cNvPr id="14" name="Ⅱ-3-03 [아리랑] 반주">
            <a:hlinkClick r:id="" action="ppaction://media"/>
            <a:extLst>
              <a:ext uri="{FF2B5EF4-FFF2-40B4-BE49-F238E27FC236}">
                <a16:creationId xmlns:a16="http://schemas.microsoft.com/office/drawing/2014/main" id="{50B051BF-DB29-338C-D475-E24BFB770F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9205" y="2226790"/>
            <a:ext cx="406400" cy="406400"/>
          </a:xfrm>
          <a:prstGeom prst="rect">
            <a:avLst/>
          </a:prstGeom>
        </p:spPr>
      </p:pic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66E80318-BB8D-2001-F3AE-E45025E8CB1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36A9736A-BE9C-DE81-9995-9B8F4B7A6103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C1E96F90-6364-0245-5189-0C5903AAEA9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9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F36-4DEB-3A26-F31B-AA2F74E9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76502D4-D79D-8F5D-76FE-4A0C1E9797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406" y="1899527"/>
            <a:ext cx="8849714" cy="488737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B3830D-864D-ED76-C08B-AB5C513C9B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6D59691-FA6E-16EC-48B5-E2DA975ED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여러 지역의 아리랑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620887-EA15-EB41-D06D-864BC532BDAC}"/>
              </a:ext>
            </a:extLst>
          </p:cNvPr>
          <p:cNvSpPr txBox="1">
            <a:spLocks/>
          </p:cNvSpPr>
          <p:nvPr/>
        </p:nvSpPr>
        <p:spPr>
          <a:xfrm>
            <a:off x="4048845" y="1037670"/>
            <a:ext cx="5458894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</a:rPr>
              <a:t>아리랑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048698C-990A-11EC-333D-80AA561EE2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B7EEDC7-04C3-9312-F218-4E992B8A9B5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10" name="Ⅱ-3-05 [아리랑] 정선아리랑(감상)">
            <a:hlinkClick r:id="" action="ppaction://media"/>
            <a:extLst>
              <a:ext uri="{FF2B5EF4-FFF2-40B4-BE49-F238E27FC236}">
                <a16:creationId xmlns:a16="http://schemas.microsoft.com/office/drawing/2014/main" id="{7853C895-96B2-DEBE-BF17-44E222EF2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0873" y="3577909"/>
            <a:ext cx="406400" cy="406400"/>
          </a:xfrm>
          <a:prstGeom prst="rect">
            <a:avLst/>
          </a:prstGeom>
        </p:spPr>
      </p:pic>
      <p:pic>
        <p:nvPicPr>
          <p:cNvPr id="12" name="Ⅱ-3-06 [아리랑] 밀양아리랑(감상)">
            <a:hlinkClick r:id="" action="ppaction://media"/>
            <a:extLst>
              <a:ext uri="{FF2B5EF4-FFF2-40B4-BE49-F238E27FC236}">
                <a16:creationId xmlns:a16="http://schemas.microsoft.com/office/drawing/2014/main" id="{FAA35779-A8AF-8D84-1D98-08A88086A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0873" y="4343213"/>
            <a:ext cx="406400" cy="406400"/>
          </a:xfrm>
          <a:prstGeom prst="rect">
            <a:avLst/>
          </a:prstGeom>
        </p:spPr>
      </p:pic>
      <p:pic>
        <p:nvPicPr>
          <p:cNvPr id="13" name="Ⅱ-3-07 [아리랑] 진도아리랑(감상)">
            <a:hlinkClick r:id="" action="ppaction://media"/>
            <a:extLst>
              <a:ext uri="{FF2B5EF4-FFF2-40B4-BE49-F238E27FC236}">
                <a16:creationId xmlns:a16="http://schemas.microsoft.com/office/drawing/2014/main" id="{50E77225-C638-9848-264D-B0E0FDEA8B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1120" y="5043618"/>
            <a:ext cx="406400" cy="406400"/>
          </a:xfrm>
          <a:prstGeom prst="rect">
            <a:avLst/>
          </a:prstGeom>
        </p:spPr>
      </p:pic>
      <p:pic>
        <p:nvPicPr>
          <p:cNvPr id="17" name="Ⅱ-3-02 [아리랑] 노래(전문가)">
            <a:hlinkClick r:id="" action="ppaction://media"/>
            <a:extLst>
              <a:ext uri="{FF2B5EF4-FFF2-40B4-BE49-F238E27FC236}">
                <a16:creationId xmlns:a16="http://schemas.microsoft.com/office/drawing/2014/main" id="{CE43645E-7767-1114-E0D0-E0FF99E244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1120" y="2840069"/>
            <a:ext cx="406400" cy="406400"/>
          </a:xfrm>
          <a:prstGeom prst="rect">
            <a:avLst/>
          </a:prstGeom>
        </p:spPr>
      </p:pic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62A606E7-BAFE-6B4F-9D11-675971BC143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4A9A5604-6C2B-3175-346B-36C7E79A949F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텍스트 개체 틀 1">
            <a:extLst>
              <a:ext uri="{FF2B5EF4-FFF2-40B4-BE49-F238E27FC236}">
                <a16:creationId xmlns:a16="http://schemas.microsoft.com/office/drawing/2014/main" id="{C5FB8DAB-37B2-0C07-0148-7B91270FE34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43C03-3892-3756-5961-0418039BF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3BD392E-42E9-F298-86D9-DBF3C4D5B3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960BC0E-09DC-938E-015B-8E4EC4291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여러 지역의 아리랑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6A470BB-9F88-74CD-D7C4-0788C6FE3646}"/>
              </a:ext>
            </a:extLst>
          </p:cNvPr>
          <p:cNvSpPr txBox="1">
            <a:spLocks/>
          </p:cNvSpPr>
          <p:nvPr/>
        </p:nvSpPr>
        <p:spPr>
          <a:xfrm>
            <a:off x="812335" y="920286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 곡의 아리랑 감상한 느낌 자유롭게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C6BBB272-F5E8-D30E-EEDD-B12D1ACF122C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6E4D8932-40AB-0A2C-6E14-7CE222920FA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23CCFE2-31C7-4A7E-A26E-CA691E07B7E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10EE9494-BC9B-B819-B107-AC3E517982B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8536C8F-666B-2224-734A-80463176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15" y="2078393"/>
            <a:ext cx="4226158" cy="4691493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2AAE8F3B-F62D-0EE3-81CB-2D3472B490B9}"/>
              </a:ext>
            </a:extLst>
          </p:cNvPr>
          <p:cNvSpPr txBox="1">
            <a:spLocks/>
          </p:cNvSpPr>
          <p:nvPr/>
        </p:nvSpPr>
        <p:spPr>
          <a:xfrm>
            <a:off x="1493870" y="1646170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세 곡의 아리랑 감상한 느낌을 자유롭게 발표해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54EA0E0A-F9F6-549C-AD95-F440864589F1}"/>
              </a:ext>
            </a:extLst>
          </p:cNvPr>
          <p:cNvSpPr txBox="1">
            <a:spLocks/>
          </p:cNvSpPr>
          <p:nvPr/>
        </p:nvSpPr>
        <p:spPr>
          <a:xfrm>
            <a:off x="6401529" y="2765515"/>
            <a:ext cx="4966224" cy="323174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000" dirty="0">
                <a:solidFill>
                  <a:schemeClr val="tx1"/>
                </a:solidFill>
              </a:rPr>
              <a:t>‘</a:t>
            </a:r>
            <a:r>
              <a:rPr kumimoji="1" lang="ko-KR" altLang="en-US" sz="2000" dirty="0" err="1">
                <a:solidFill>
                  <a:schemeClr val="tx1"/>
                </a:solidFill>
              </a:rPr>
              <a:t>정선아리랑</a:t>
            </a:r>
            <a:r>
              <a:rPr kumimoji="1" lang="en-US" altLang="ko-KR" sz="2000" dirty="0">
                <a:solidFill>
                  <a:schemeClr val="tx1"/>
                </a:solidFill>
              </a:rPr>
              <a:t>’</a:t>
            </a:r>
            <a:r>
              <a:rPr kumimoji="1" lang="ko-KR" altLang="en-US" sz="2000" dirty="0">
                <a:solidFill>
                  <a:schemeClr val="tx1"/>
                </a:solidFill>
              </a:rPr>
              <a:t>은 슬픈 느낌입니다</a:t>
            </a:r>
            <a:r>
              <a:rPr kumimoji="1" lang="en-US" altLang="ko-KR" sz="20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‘</a:t>
            </a:r>
            <a:r>
              <a:rPr kumimoji="1" lang="ko-KR" altLang="en-US" sz="20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밀양아리랑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kumimoji="1" lang="ko-KR" altLang="en-US" sz="20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날좀</a:t>
            </a: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0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보소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라는 노랫말이 재미있습니다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‘</a:t>
            </a:r>
            <a:r>
              <a:rPr kumimoji="1" lang="ko-KR" altLang="en-US" sz="20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진도아리랑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</a:t>
            </a:r>
            <a:r>
              <a:rPr kumimoji="1" lang="ko-KR" altLang="en-US" sz="20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떠는소리의</a:t>
            </a: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0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시김새가</a:t>
            </a:r>
            <a:r>
              <a:rPr kumimoji="1" lang="ko-KR" altLang="en-US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잘 느껴집니다</a:t>
            </a:r>
            <a:r>
              <a:rPr kumimoji="1" lang="en-US" altLang="ko-KR" sz="20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000" dirty="0">
              <a:solidFill>
                <a:schemeClr val="tx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1379D97-35E4-D5A0-4776-A02BD947CE3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5EC4F2F0-8DEE-83D9-587F-CB08D1767873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F8CC61FE-2DD8-98AE-BBB9-A541BC385C4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3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72206-89A6-3BC5-CC1C-01D64532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1AFC796-BFB1-ED60-1B5B-8BD6442B20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1004C1-BD2E-FE03-1EDF-6259F2794FBF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내가 선택한 아리랑의 노랫말 적기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D6848A5-21C4-A7CB-4C71-ECBD145295B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B8A97AD3-7CF1-E2B4-0F21-6EFBC8106E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9604B29-6104-4124-0BA0-DF1088141B76}"/>
              </a:ext>
            </a:extLst>
          </p:cNvPr>
          <p:cNvSpPr txBox="1">
            <a:spLocks/>
          </p:cNvSpPr>
          <p:nvPr/>
        </p:nvSpPr>
        <p:spPr>
          <a:xfrm>
            <a:off x="1493870" y="1829924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디지털 기기 등을 통해 노랫말을 찾아 교과서 빈칸에 적어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EE836AA-CD4E-8BD8-1DE0-A72DB0FF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978" y="4309600"/>
            <a:ext cx="6789682" cy="20572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7C3F03E-5D0E-980C-A56A-C2924753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260" y="2478052"/>
            <a:ext cx="8545118" cy="1543265"/>
          </a:xfrm>
          <a:prstGeom prst="rect">
            <a:avLst/>
          </a:prstGeom>
        </p:spPr>
      </p:pic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862D3134-679A-6BD1-047D-6BBDE4861B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585" y="205866"/>
            <a:ext cx="760864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감상한 여러 지역의 아리랑 중 가장 인상 깊은 아리랑의 노랫말 적어보기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0EB7D2D8-5FD4-111B-430D-E6AD9A943902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79DB2686-1A68-552D-AC8F-167D1048C823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BB8CF692-654E-684D-D4CB-8F07657AFB4F}"/>
              </a:ext>
            </a:extLst>
          </p:cNvPr>
          <p:cNvSpPr txBox="1">
            <a:spLocks/>
          </p:cNvSpPr>
          <p:nvPr/>
        </p:nvSpPr>
        <p:spPr>
          <a:xfrm>
            <a:off x="1797442" y="60880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1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F7EB158-E70D-CCEF-B423-1E07C6CE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177" y="2740245"/>
            <a:ext cx="8845936" cy="1955556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01ACEFE-46A7-3E7E-EF57-0CF995AFD70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6E2D844-962D-9966-30C1-EE21A7AC3794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BCDDD56-63FD-CC1A-9E35-037C1140FFF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8ADAB1F1-6A5C-FA5D-ADDF-5A39C1F24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0323"/>
            <a:ext cx="12192000" cy="490611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3069335" y="1301702"/>
            <a:ext cx="587764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아리랑과 관련한 경험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DA6591CE-C882-E6A7-3DE2-2829A5284AB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7100230-9E73-F206-72F9-3D4CA388822B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4AA3164-E937-C63E-9379-991657EE410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8542" y="2862068"/>
            <a:ext cx="9794916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세마치장단에 맞추어 노래를 부르고</a:t>
            </a:r>
            <a:r>
              <a:rPr kumimoji="1" lang="en-US" altLang="ko-KR" sz="4000" dirty="0"/>
              <a:t> </a:t>
            </a:r>
            <a:r>
              <a:rPr kumimoji="1" lang="ko-KR" altLang="en-US" sz="4000" dirty="0"/>
              <a:t>아리랑에 관한 나의 생각을 이야기할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3A267AC-70D0-CAFE-A687-ADE542981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596" y="789374"/>
            <a:ext cx="2295845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흐름에 유의하여 듣고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4438782" y="1183468"/>
            <a:ext cx="356853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30ECADF-516B-7118-6B29-7300325E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658" y="1984137"/>
            <a:ext cx="5524683" cy="4100200"/>
          </a:xfrm>
          <a:prstGeom prst="rect">
            <a:avLst/>
          </a:prstGeom>
        </p:spPr>
      </p:pic>
      <p:pic>
        <p:nvPicPr>
          <p:cNvPr id="12" name="Ⅱ-3-01 [아리랑] 노래">
            <a:hlinkClick r:id="" action="ppaction://media"/>
            <a:extLst>
              <a:ext uri="{FF2B5EF4-FFF2-40B4-BE49-F238E27FC236}">
                <a16:creationId xmlns:a16="http://schemas.microsoft.com/office/drawing/2014/main" id="{DB74F6C5-CF4E-8D1F-EA9B-CFEAEBB3D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2575" y="1251221"/>
            <a:ext cx="406400" cy="406400"/>
          </a:xfrm>
          <a:prstGeom prst="rect">
            <a:avLst/>
          </a:prstGeom>
        </p:spPr>
      </p:pic>
      <p:pic>
        <p:nvPicPr>
          <p:cNvPr id="13" name="Ⅱ-3-02 [아리랑] 노래(전문가)">
            <a:hlinkClick r:id="" action="ppaction://media"/>
            <a:extLst>
              <a:ext uri="{FF2B5EF4-FFF2-40B4-BE49-F238E27FC236}">
                <a16:creationId xmlns:a16="http://schemas.microsoft.com/office/drawing/2014/main" id="{26613B1E-5092-9F38-8E4A-8F6FE3CD21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2575" y="1834992"/>
            <a:ext cx="406400" cy="406400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2F3793B-86E8-E0CD-6E55-46777FC3F5F6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4EE6E0AB-E53C-6952-E0B4-F998A669878B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8D59A194-C3FC-E942-4FDA-10B04016CF5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A466F-A157-01E2-CF5A-B856ED9BD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5FBBC9D-D2A4-A6FB-113C-34A3BC96BF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E21A250-16AE-44C0-B1B2-1E98081C9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흐름에 유의하여 듣고 노래 부르기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31C21E30-B487-D1FF-066A-7F2316CFFE5B}"/>
              </a:ext>
            </a:extLst>
          </p:cNvPr>
          <p:cNvSpPr txBox="1">
            <a:spLocks/>
          </p:cNvSpPr>
          <p:nvPr/>
        </p:nvSpPr>
        <p:spPr>
          <a:xfrm>
            <a:off x="1068143" y="1667440"/>
            <a:ext cx="1024090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손으로 음표를 짚어 가며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제재곡을</a:t>
            </a:r>
            <a:r>
              <a:rPr kumimoji="1" lang="ko-KR" altLang="en-US" sz="2400" dirty="0">
                <a:solidFill>
                  <a:schemeClr val="tx1"/>
                </a:solidFill>
              </a:rPr>
              <a:t> 듣고 순차적인 가락의 흐름을 이해해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4D71D8C-3F67-399C-52A8-CF42B54C7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045" y="2584136"/>
            <a:ext cx="9735909" cy="3200847"/>
          </a:xfrm>
          <a:prstGeom prst="rect">
            <a:avLst/>
          </a:prstGeom>
        </p:spPr>
      </p:pic>
      <p:pic>
        <p:nvPicPr>
          <p:cNvPr id="5" name="Ⅱ-3-01 [아리랑] 노래">
            <a:hlinkClick r:id="" action="ppaction://media"/>
            <a:extLst>
              <a:ext uri="{FF2B5EF4-FFF2-40B4-BE49-F238E27FC236}">
                <a16:creationId xmlns:a16="http://schemas.microsoft.com/office/drawing/2014/main" id="{79C27E14-A8A0-2CED-6AD7-F56C7A816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542" y="1667440"/>
            <a:ext cx="406400" cy="406400"/>
          </a:xfrm>
          <a:prstGeom prst="rect">
            <a:avLst/>
          </a:prstGeom>
        </p:spPr>
      </p:pic>
      <p:pic>
        <p:nvPicPr>
          <p:cNvPr id="7" name="Ⅱ-3-02 [아리랑] 노래(전문가)">
            <a:hlinkClick r:id="" action="ppaction://media"/>
            <a:extLst>
              <a:ext uri="{FF2B5EF4-FFF2-40B4-BE49-F238E27FC236}">
                <a16:creationId xmlns:a16="http://schemas.microsoft.com/office/drawing/2014/main" id="{E62DB3FD-E425-9A9F-CB20-2C3F65A59F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542" y="2251211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45E8BF3-A51B-C8CE-62C3-AB13CE7718A1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EEAE0C5D-9143-016C-49C0-796B08592330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B3D5988-14FD-9B19-9399-6DBBBB257D2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BB466-636B-7A4E-3DBC-A04D6A9BF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CC45B12-2286-89DE-D571-589B80E8A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8C91C67-24B4-A21F-8C6A-546FF99C12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가락의 흐름에 유의하여 듣고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9DCADE6-6145-4273-6C1C-B6D348165855}"/>
              </a:ext>
            </a:extLst>
          </p:cNvPr>
          <p:cNvSpPr txBox="1">
            <a:spLocks/>
          </p:cNvSpPr>
          <p:nvPr/>
        </p:nvSpPr>
        <p:spPr>
          <a:xfrm>
            <a:off x="4302381" y="956624"/>
            <a:ext cx="587221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BAC6268-C0D3-9348-53B3-B660BE872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413" y="1846536"/>
            <a:ext cx="6042161" cy="4484252"/>
          </a:xfrm>
          <a:prstGeom prst="rect">
            <a:avLst/>
          </a:prstGeom>
        </p:spPr>
      </p:pic>
      <p:pic>
        <p:nvPicPr>
          <p:cNvPr id="3" name="Ⅱ-3-01 [아리랑] 노래">
            <a:hlinkClick r:id="" action="ppaction://media"/>
            <a:extLst>
              <a:ext uri="{FF2B5EF4-FFF2-40B4-BE49-F238E27FC236}">
                <a16:creationId xmlns:a16="http://schemas.microsoft.com/office/drawing/2014/main" id="{7AEBCDB5-128B-30CA-5E5B-6ADD0D600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9874" y="1092130"/>
            <a:ext cx="406400" cy="406400"/>
          </a:xfrm>
          <a:prstGeom prst="rect">
            <a:avLst/>
          </a:prstGeom>
        </p:spPr>
      </p:pic>
      <p:pic>
        <p:nvPicPr>
          <p:cNvPr id="10" name="Ⅱ-3-03 [아리랑] 반주">
            <a:hlinkClick r:id="" action="ppaction://media"/>
            <a:extLst>
              <a:ext uri="{FF2B5EF4-FFF2-40B4-BE49-F238E27FC236}">
                <a16:creationId xmlns:a16="http://schemas.microsoft.com/office/drawing/2014/main" id="{6A688738-7904-5EF0-64B1-2DCE47E6A3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9874" y="1643336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2D4C277-C92E-52F3-9178-E2DE473FC0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FA4F0BF-D201-CDF6-8634-A2C2F831E0C5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3D892E16-93F2-0C99-04B3-485577A6F37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세마치장단에 맞추어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670243" y="1444109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세마치장단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444FEEF-8859-CCF6-5BEC-DA439876982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DEA47002-B1AA-DC4D-3649-3E007FA4A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1324BE6-574E-D639-2D55-77D8AEADB8A5}"/>
              </a:ext>
            </a:extLst>
          </p:cNvPr>
          <p:cNvSpPr txBox="1">
            <a:spLocks/>
          </p:cNvSpPr>
          <p:nvPr/>
        </p:nvSpPr>
        <p:spPr>
          <a:xfrm>
            <a:off x="2175406" y="2335080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구음으로 세마치장단을 익혀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AD747EB-B2BD-B634-9F09-BA4D1CAC5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633" y="3057473"/>
            <a:ext cx="5382376" cy="743054"/>
          </a:xfrm>
          <a:prstGeom prst="rect">
            <a:avLst/>
          </a:prstGeom>
        </p:spPr>
      </p:pic>
      <p:pic>
        <p:nvPicPr>
          <p:cNvPr id="7" name="Ⅱ-3-04 [아리랑] 세마치장단">
            <a:hlinkClick r:id="" action="ppaction://media"/>
            <a:extLst>
              <a:ext uri="{FF2B5EF4-FFF2-40B4-BE49-F238E27FC236}">
                <a16:creationId xmlns:a16="http://schemas.microsoft.com/office/drawing/2014/main" id="{8588C91D-B58C-4050-F0E0-7AA0E40E1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3217" y="3199676"/>
            <a:ext cx="406400" cy="40640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55116A1-93C6-4BA6-A005-44231EFEAD0E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7977ABA-B8BB-A7E6-E691-D9F5CA4E8A05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98623D83-CA0F-A39A-A978-EEE001C0B4C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F1DF3-B8FA-E103-2A65-F0A72475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306421E-3FDE-7232-B59C-152DAECC8A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742714E-DEA4-8EDC-08D7-A63122A495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세마치장단에 맞추어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8C44742-EC27-0D04-40C6-E8D497CE2922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세마치장단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F2FACA73-0152-D828-3F1F-A4140A4C5D35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6D583267-BBE7-EE6F-C391-2220DCFA7B5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0756A293-BDBB-5408-56D4-2E0585FAC1A6}"/>
              </a:ext>
            </a:extLst>
          </p:cNvPr>
          <p:cNvSpPr txBox="1">
            <a:spLocks/>
          </p:cNvSpPr>
          <p:nvPr/>
        </p:nvSpPr>
        <p:spPr>
          <a:xfrm>
            <a:off x="1354377" y="2304122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첫 박에 장단의 세를 표현하며 세마치장단의 </a:t>
            </a:r>
            <a:r>
              <a:rPr kumimoji="1" lang="ko-KR" altLang="en-US" sz="2400" dirty="0" err="1">
                <a:solidFill>
                  <a:schemeClr val="tx1"/>
                </a:solidFill>
              </a:rPr>
              <a:t>구음을</a:t>
            </a:r>
            <a:r>
              <a:rPr kumimoji="1" lang="ko-KR" altLang="en-US" sz="2400" dirty="0">
                <a:solidFill>
                  <a:schemeClr val="tx1"/>
                </a:solidFill>
              </a:rPr>
              <a:t> 해봅시다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6BB2EC9-B5E2-3424-4AD5-98FAA5CBA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628" y="2900288"/>
            <a:ext cx="5334744" cy="1057423"/>
          </a:xfrm>
          <a:prstGeom prst="rect">
            <a:avLst/>
          </a:prstGeom>
        </p:spPr>
      </p:pic>
      <p:pic>
        <p:nvPicPr>
          <p:cNvPr id="7" name="Ⅱ-3-04 [아리랑] 세마치장단">
            <a:hlinkClick r:id="" action="ppaction://media"/>
            <a:extLst>
              <a:ext uri="{FF2B5EF4-FFF2-40B4-BE49-F238E27FC236}">
                <a16:creationId xmlns:a16="http://schemas.microsoft.com/office/drawing/2014/main" id="{2FF81F25-9134-5871-781E-2DEA20881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7929" y="3367254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844F87E-BF1D-0212-9444-CA305D32606D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A047CC4-7215-AEF0-571A-C72B43E6A39F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1F274E0E-113E-7B32-EE2E-BDC9026AF72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2302A-9E52-C84F-8DB2-730D61119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FB1DFDF-14F0-F7AE-4379-B8A7CDA119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2DBBF29-4C63-502D-83EE-209BE074E2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세마치장단에 맞추어 노래 부르기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F37C98B8-E6C6-B71D-D774-8825E3F1079D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0B7222E-67CE-F339-8346-DB29879C20A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77B58F06-8289-5C20-6DB9-0CB01C543621}"/>
              </a:ext>
            </a:extLst>
          </p:cNvPr>
          <p:cNvSpPr txBox="1">
            <a:spLocks/>
          </p:cNvSpPr>
          <p:nvPr/>
        </p:nvSpPr>
        <p:spPr>
          <a:xfrm>
            <a:off x="1922494" y="1386877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노래에 맞추어 세마치장단을 짝과 신체 표현을 해봅시다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FBC8649-901D-AD2F-F41C-F7AEB01F8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350" y="2322468"/>
            <a:ext cx="7498621" cy="3565671"/>
          </a:xfrm>
          <a:prstGeom prst="rect">
            <a:avLst/>
          </a:prstGeom>
        </p:spPr>
      </p:pic>
      <p:pic>
        <p:nvPicPr>
          <p:cNvPr id="13" name="Ⅱ-3-01 [아리랑] 노래">
            <a:hlinkClick r:id="" action="ppaction://media"/>
            <a:extLst>
              <a:ext uri="{FF2B5EF4-FFF2-40B4-BE49-F238E27FC236}">
                <a16:creationId xmlns:a16="http://schemas.microsoft.com/office/drawing/2014/main" id="{959E83D6-1675-AEBA-A0E3-C95089E0E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9799" y="1386877"/>
            <a:ext cx="406400" cy="406400"/>
          </a:xfrm>
          <a:prstGeom prst="rect">
            <a:avLst/>
          </a:prstGeom>
        </p:spPr>
      </p:pic>
      <p:pic>
        <p:nvPicPr>
          <p:cNvPr id="14" name="Ⅱ-3-04 [아리랑] 세마치장단">
            <a:hlinkClick r:id="" action="ppaction://media"/>
            <a:extLst>
              <a:ext uri="{FF2B5EF4-FFF2-40B4-BE49-F238E27FC236}">
                <a16:creationId xmlns:a16="http://schemas.microsoft.com/office/drawing/2014/main" id="{AA03AD43-683E-C181-7A9C-828853E5BC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2206" y="3022600"/>
            <a:ext cx="406400" cy="406400"/>
          </a:xfrm>
          <a:prstGeom prst="rect">
            <a:avLst/>
          </a:prstGeom>
        </p:spPr>
      </p:pic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DA8924A5-6669-9A5D-1095-3E446CA3C967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5BC4BA1F-B731-9552-678C-D781C9939173}"/>
              </a:ext>
            </a:extLst>
          </p:cNvPr>
          <p:cNvSpPr txBox="1">
            <a:spLocks/>
          </p:cNvSpPr>
          <p:nvPr/>
        </p:nvSpPr>
        <p:spPr>
          <a:xfrm>
            <a:off x="11277469" y="537374"/>
            <a:ext cx="5410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아리랑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DEC159AF-6D04-20AB-82B5-2DA6307724C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30~31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6394</TotalTime>
  <Words>490</Words>
  <Application>Microsoft Office PowerPoint</Application>
  <PresentationFormat>와이드스크린</PresentationFormat>
  <Paragraphs>106</Paragraphs>
  <Slides>15</Slides>
  <Notes>0</Notes>
  <HiddenSlides>0</HiddenSlides>
  <MMClips>17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NanumGothicExtraBold</vt:lpstr>
      <vt:lpstr>NanumGothic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171</cp:revision>
  <dcterms:created xsi:type="dcterms:W3CDTF">2024-07-03T01:17:18Z</dcterms:created>
  <dcterms:modified xsi:type="dcterms:W3CDTF">2025-02-25T05:36:25Z</dcterms:modified>
</cp:coreProperties>
</file>