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359" r:id="rId9"/>
    <p:sldId id="364" r:id="rId10"/>
    <p:sldId id="365" r:id="rId11"/>
    <p:sldId id="346" r:id="rId12"/>
    <p:sldId id="366" r:id="rId13"/>
    <p:sldId id="357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0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나물 노래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5166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자진모리장단의 다양한 </a:t>
            </a:r>
            <a:r>
              <a:rPr kumimoji="1" lang="ko-KR" altLang="en-US" dirty="0" err="1"/>
              <a:t>장단꼴</a:t>
            </a:r>
            <a:r>
              <a:rPr kumimoji="1" lang="ko-KR" altLang="en-US" dirty="0"/>
              <a:t> 연주하기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9678" y="1058326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자진모리장단을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FA42BCE-C7B6-7BB1-569A-C0B460F26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E3DB15B-6FFA-B71C-FE7B-8B0D67758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7340" y="1805786"/>
            <a:ext cx="6398287" cy="3904291"/>
          </a:xfrm>
          <a:prstGeom prst="rect">
            <a:avLst/>
          </a:prstGeom>
        </p:spPr>
      </p:pic>
      <p:pic>
        <p:nvPicPr>
          <p:cNvPr id="4" name="Ⅰ-3-04 [나물 노래] 자진모리장단 1">
            <a:hlinkClick r:id="" action="ppaction://media"/>
            <a:extLst>
              <a:ext uri="{FF2B5EF4-FFF2-40B4-BE49-F238E27FC236}">
                <a16:creationId xmlns:a16="http://schemas.microsoft.com/office/drawing/2014/main" id="{0D1BA613-2C6F-27BB-310C-540D8D1E2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06" y="2130647"/>
            <a:ext cx="406400" cy="406400"/>
          </a:xfrm>
          <a:prstGeom prst="rect">
            <a:avLst/>
          </a:prstGeom>
        </p:spPr>
      </p:pic>
      <p:pic>
        <p:nvPicPr>
          <p:cNvPr id="7" name="Ⅰ-3-05 [나물 노래] 자진모리장단 2">
            <a:hlinkClick r:id="" action="ppaction://media"/>
            <a:extLst>
              <a:ext uri="{FF2B5EF4-FFF2-40B4-BE49-F238E27FC236}">
                <a16:creationId xmlns:a16="http://schemas.microsoft.com/office/drawing/2014/main" id="{D1E6CDEE-B181-38D3-87E7-342C0C6AD9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06" y="3554731"/>
            <a:ext cx="406400" cy="406400"/>
          </a:xfrm>
          <a:prstGeom prst="rect">
            <a:avLst/>
          </a:prstGeom>
        </p:spPr>
      </p:pic>
      <p:pic>
        <p:nvPicPr>
          <p:cNvPr id="9" name="Ⅰ-3-06 [나물 노래] 자진모리장단 3">
            <a:hlinkClick r:id="" action="ppaction://media"/>
            <a:extLst>
              <a:ext uri="{FF2B5EF4-FFF2-40B4-BE49-F238E27FC236}">
                <a16:creationId xmlns:a16="http://schemas.microsoft.com/office/drawing/2014/main" id="{8A5DEF57-C9F0-D5D4-5C91-5477339ECD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06" y="4899206"/>
            <a:ext cx="406400" cy="406400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07C3AB86-0249-AEFF-92CB-494F05323FD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7C6587AF-59EB-E2C7-3BB7-A7165E7C7F7E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7F9D12A1-ADC6-228D-D032-D4268637BAA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75C0CE7-01A5-004E-0D3E-36A2DB4EB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CD955B-6B58-3006-DD9C-8DA43CB5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222" y="2295845"/>
            <a:ext cx="8289556" cy="2581098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99482E5-BAF6-2A45-B300-80983A17047F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53BCFA0-3BCB-76CC-54A2-982B5BACF233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C98B68A-9E12-7A21-8C6D-56751EC3B4C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FBB6045F-7E04-E2EF-E84D-5B48B43C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나물과 관련된 경험을 자유롭게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45F0D2-007F-8955-C510-CA63682C4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01" y="1680440"/>
            <a:ext cx="10021699" cy="4029637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7404D7D-E5CB-5D09-0F74-B929CFAEC3BF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29A23B3-A11F-6081-6DA0-D662D62B90F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2335" y="2232696"/>
            <a:ext cx="7079815" cy="229584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 err="1"/>
              <a:t>말붙임새를</a:t>
            </a:r>
            <a:r>
              <a:rPr kumimoji="1" lang="ko-KR" altLang="en-US" sz="4000" dirty="0"/>
              <a:t> 바꿔 노래를 부르고 자진모리장단의 다양한 장단꼴을 연주할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AD6B2C4-F465-B60B-E086-828F9211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생각하며 즐겁게 노래 부르기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FA33393C-CDA4-265A-4626-1CC072779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00" y="2136945"/>
            <a:ext cx="7002807" cy="4127199"/>
          </a:xfrm>
          <a:prstGeom prst="rect">
            <a:avLst/>
          </a:prstGeom>
        </p:spPr>
      </p:pic>
      <p:pic>
        <p:nvPicPr>
          <p:cNvPr id="2" name="Ⅰ-3-01 [나물 노래] 노래">
            <a:hlinkClick r:id="" action="ppaction://media"/>
            <a:extLst>
              <a:ext uri="{FF2B5EF4-FFF2-40B4-BE49-F238E27FC236}">
                <a16:creationId xmlns:a16="http://schemas.microsoft.com/office/drawing/2014/main" id="{CC102B58-92F8-6B34-4738-9E532B89E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800" y="1133137"/>
            <a:ext cx="406400" cy="406400"/>
          </a:xfrm>
          <a:prstGeom prst="rect">
            <a:avLst/>
          </a:prstGeom>
        </p:spPr>
      </p:pic>
      <p:pic>
        <p:nvPicPr>
          <p:cNvPr id="4" name="Ⅰ-3-02 [나물 노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6708BFA6-79EA-15CD-0AE3-868124D8B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800" y="1673398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81FD4BE-6CBB-BC51-6950-FDB314D136E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9A44560-EE2E-963A-BB0B-0FB1A6651F15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E1EB056-0953-7DD8-641A-C75FD96C97B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9838229-7E29-FECF-6644-D19EC61D8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620" y="2652848"/>
            <a:ext cx="4155652" cy="202536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273E6DF-11F5-31A2-AE7F-D262E4D671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9072" y="1147844"/>
            <a:ext cx="2657846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1056601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말붙임새를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0C26641-B6A3-4749-B9AD-4ED938E5E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1829BF-F6BE-89AC-4E5B-C45E164A6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89" y="1789544"/>
            <a:ext cx="7106642" cy="190526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DD25DF1-F8C6-97C5-7EE9-7FC1997B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284" y="3881988"/>
            <a:ext cx="7001852" cy="1819529"/>
          </a:xfrm>
          <a:prstGeom prst="rect">
            <a:avLst/>
          </a:prstGeom>
        </p:spPr>
      </p:pic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394CF5A-FC10-95DB-8264-3772D7698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생각하며 즐겁게 노래 부르기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CA23A05-C113-01CE-A304-4F5E55BC2916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E829AE4-2109-0DB1-E252-10FB00D6EA94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7F0D107-5BAE-D2B9-31FA-48B7230FC1B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4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99E0EBF-0505-6BD4-05BB-EC4B7463F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A33393C-CDA4-265A-4626-1CC072779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768" y="1657083"/>
            <a:ext cx="7413692" cy="4369360"/>
          </a:xfrm>
          <a:prstGeom prst="rect">
            <a:avLst/>
          </a:prstGeom>
        </p:spPr>
      </p:pic>
      <p:pic>
        <p:nvPicPr>
          <p:cNvPr id="2" name="Ⅰ-3-01 [나물 노래] 노래">
            <a:hlinkClick r:id="" action="ppaction://media"/>
            <a:extLst>
              <a:ext uri="{FF2B5EF4-FFF2-40B4-BE49-F238E27FC236}">
                <a16:creationId xmlns:a16="http://schemas.microsoft.com/office/drawing/2014/main" id="{ED30117F-50ED-F265-E4D5-8CE50BE6F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1032601"/>
            <a:ext cx="406400" cy="406400"/>
          </a:xfrm>
          <a:prstGeom prst="rect">
            <a:avLst/>
          </a:prstGeom>
        </p:spPr>
      </p:pic>
      <p:pic>
        <p:nvPicPr>
          <p:cNvPr id="4" name="Ⅰ-3-02 [나물 노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0276CA99-E67C-6AB2-B796-162F111332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1572862"/>
            <a:ext cx="406400" cy="406400"/>
          </a:xfrm>
          <a:prstGeom prst="rect">
            <a:avLst/>
          </a:prstGeom>
        </p:spPr>
      </p:pic>
      <p:pic>
        <p:nvPicPr>
          <p:cNvPr id="6" name="Ⅰ-3-03 [나물 노래] 반주">
            <a:hlinkClick r:id="" action="ppaction://media"/>
            <a:extLst>
              <a:ext uri="{FF2B5EF4-FFF2-40B4-BE49-F238E27FC236}">
                <a16:creationId xmlns:a16="http://schemas.microsoft.com/office/drawing/2014/main" id="{CBA80A5B-CD97-6D11-E4D4-A339CB81E9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2088896"/>
            <a:ext cx="406400" cy="406400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67AC617A-E4D2-D66D-F5EB-89483C3998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생각하며 즐겁게 노래 부르기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F72D8F8-29C6-F969-83EE-D2C225B61F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05DD967-E1EE-02ED-4994-C647019E8A31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3A8950FC-9196-59DE-A917-A3F8CF2B6BC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신체 표현 하며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99E0EBF-0505-6BD4-05BB-EC4B7463F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A33393C-CDA4-265A-4626-1CC072779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768" y="1657083"/>
            <a:ext cx="7413692" cy="4369360"/>
          </a:xfrm>
          <a:prstGeom prst="rect">
            <a:avLst/>
          </a:prstGeom>
        </p:spPr>
      </p:pic>
      <p:pic>
        <p:nvPicPr>
          <p:cNvPr id="2" name="Ⅰ-3-01 [나물 노래] 노래">
            <a:hlinkClick r:id="" action="ppaction://media"/>
            <a:extLst>
              <a:ext uri="{FF2B5EF4-FFF2-40B4-BE49-F238E27FC236}">
                <a16:creationId xmlns:a16="http://schemas.microsoft.com/office/drawing/2014/main" id="{F36684FF-6C15-E902-FD95-70496533F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1032601"/>
            <a:ext cx="406400" cy="406400"/>
          </a:xfrm>
          <a:prstGeom prst="rect">
            <a:avLst/>
          </a:prstGeom>
        </p:spPr>
      </p:pic>
      <p:pic>
        <p:nvPicPr>
          <p:cNvPr id="4" name="Ⅰ-3-02 [나물 노래] 노래(전문가)">
            <a:hlinkClick r:id="" action="ppaction://media"/>
            <a:extLst>
              <a:ext uri="{FF2B5EF4-FFF2-40B4-BE49-F238E27FC236}">
                <a16:creationId xmlns:a16="http://schemas.microsoft.com/office/drawing/2014/main" id="{693ECB40-A637-2EF4-B866-5CB9BBDA26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1572862"/>
            <a:ext cx="406400" cy="406400"/>
          </a:xfrm>
          <a:prstGeom prst="rect">
            <a:avLst/>
          </a:prstGeom>
        </p:spPr>
      </p:pic>
      <p:pic>
        <p:nvPicPr>
          <p:cNvPr id="6" name="Ⅰ-3-03 [나물 노래] 반주">
            <a:hlinkClick r:id="" action="ppaction://media"/>
            <a:extLst>
              <a:ext uri="{FF2B5EF4-FFF2-40B4-BE49-F238E27FC236}">
                <a16:creationId xmlns:a16="http://schemas.microsoft.com/office/drawing/2014/main" id="{BB498D6A-B9BE-3A19-FDBB-97A9AB4451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5337" y="2088896"/>
            <a:ext cx="406400" cy="406400"/>
          </a:xfrm>
          <a:prstGeom prst="rect">
            <a:avLst/>
          </a:prstGeom>
        </p:spPr>
      </p:pic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EB8BC20A-F0FE-A1A7-B924-C784EF66B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생각하며 즐겁게 노래 부르기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A384AE39-4030-63D8-5ED9-26A974F48C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7F9942FC-BB74-3D25-6546-38F6BEB0C68C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C10CBD1A-4743-D41F-15A0-5880990E5D7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여러 가지 나물</a:t>
            </a:r>
            <a:r>
              <a:rPr kumimoji="1" lang="en-US" altLang="ko-KR" dirty="0"/>
              <a:t>, </a:t>
            </a:r>
            <a:r>
              <a:rPr kumimoji="1" lang="ko-KR" altLang="en-US" dirty="0"/>
              <a:t>나무 이름으로 </a:t>
            </a:r>
            <a:r>
              <a:rPr kumimoji="1" lang="ko-KR" altLang="en-US" dirty="0" err="1"/>
              <a:t>말붙임새를</a:t>
            </a:r>
            <a:r>
              <a:rPr kumimoji="1" lang="ko-KR" altLang="en-US" dirty="0"/>
              <a:t> 바꾸어 노래 부르기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972" y="1028569"/>
            <a:ext cx="8138850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여러 가지 나물이나 나무의 이름을 이용하여 노랫말을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3146466-D27E-A253-1D7E-A77A5C2D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781" y="2262987"/>
            <a:ext cx="4549018" cy="442207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20F5814-85F3-4588-A4AD-4808DD05758C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68B4B58-ACD6-670F-79E6-500ED00D2823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F51200B-F64A-F2F7-DDB1-EA6CFE2C6D0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BC5983-F81B-9795-3544-A047EFDF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3" y="2477533"/>
            <a:ext cx="5401429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바른 자세로 장구 연주하기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7802307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장구의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구음과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부호를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237051-A03E-D5B4-B128-7112BBF1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0722E1D-2C95-09C0-2DEB-3082F926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659" y="1803954"/>
            <a:ext cx="8212681" cy="3906123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282CBE2-0A02-23BE-B23B-8E075CFB72F1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C06E664-441B-B158-0F57-CFBC06B310B0}"/>
              </a:ext>
            </a:extLst>
          </p:cNvPr>
          <p:cNvSpPr txBox="1">
            <a:spLocks/>
          </p:cNvSpPr>
          <p:nvPr/>
        </p:nvSpPr>
        <p:spPr>
          <a:xfrm>
            <a:off x="11036890" y="541850"/>
            <a:ext cx="8073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나물 노래 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7C9524D-078E-FFF6-F0F6-0C48BA29D8E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2894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5398</TotalTime>
  <Words>309</Words>
  <Application>Microsoft Office PowerPoint</Application>
  <PresentationFormat>와이드스크린</PresentationFormat>
  <Paragraphs>56</Paragraphs>
  <Slides>12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162</cp:revision>
  <dcterms:created xsi:type="dcterms:W3CDTF">2024-07-03T01:17:18Z</dcterms:created>
  <dcterms:modified xsi:type="dcterms:W3CDTF">2025-02-25T02:43:56Z</dcterms:modified>
</cp:coreProperties>
</file>