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0" r:id="rId2"/>
    <p:sldMasterId id="2147483653" r:id="rId3"/>
    <p:sldMasterId id="2147483656" r:id="rId4"/>
  </p:sldMasterIdLst>
  <p:notesMasterIdLst>
    <p:notesMasterId r:id="rId13"/>
  </p:notesMasterIdLst>
  <p:sldIdLst>
    <p:sldId id="292" r:id="rId5"/>
    <p:sldId id="298" r:id="rId6"/>
    <p:sldId id="297" r:id="rId7"/>
    <p:sldId id="312" r:id="rId8"/>
    <p:sldId id="316" r:id="rId9"/>
    <p:sldId id="317" r:id="rId10"/>
    <p:sldId id="310" r:id="rId11"/>
    <p:sldId id="295" r:id="rId12"/>
  </p:sldIdLst>
  <p:sldSz cx="12192000" cy="6858000"/>
  <p:notesSz cx="6858000" cy="9144000"/>
  <p:embeddedFontLst>
    <p:embeddedFont>
      <p:font typeface="NanumGothicExtraBold" panose="020D0904000000000000" pitchFamily="50" charset="-127"/>
      <p:bold r:id="rId14"/>
    </p:embeddedFont>
    <p:embeddedFont>
      <p:font typeface="Spoqa Han Sans Neo" panose="020B0600000101010101" charset="0"/>
      <p:regular r:id="rId15"/>
      <p:bold r:id="rId16"/>
      <p:italic r:id="rId17"/>
      <p:boldItalic r:id="rId18"/>
    </p:embeddedFont>
    <p:embeddedFont>
      <p:font typeface="나눔고딕" panose="020D0604000000000000" pitchFamily="50" charset="-127"/>
      <p:regular r:id="rId19"/>
      <p:bold r:id="rId20"/>
    </p:embeddedFont>
    <p:embeddedFont>
      <p:font typeface="맑은 고딕" panose="020B0503020000020004" pitchFamily="50" charset="-127"/>
      <p:regular r:id="rId21"/>
      <p:bold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03A8F76E-3473-4F77-B474-1C0ADA503A3B}">
          <p14:sldIdLst>
            <p14:sldId id="292"/>
            <p14:sldId id="298"/>
            <p14:sldId id="297"/>
            <p14:sldId id="312"/>
            <p14:sldId id="316"/>
            <p14:sldId id="317"/>
            <p14:sldId id="310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E32D91"/>
    <a:srgbClr val="F4F9FE"/>
    <a:srgbClr val="B5A7D1"/>
    <a:srgbClr val="2B3C71"/>
    <a:srgbClr val="573781"/>
    <a:srgbClr val="6B1F99"/>
    <a:srgbClr val="9832D6"/>
    <a:srgbClr val="A165DD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93188" autoAdjust="0"/>
  </p:normalViewPr>
  <p:slideViewPr>
    <p:cSldViewPr snapToGrid="0" showGuides="1">
      <p:cViewPr>
        <p:scale>
          <a:sx n="100" d="100"/>
          <a:sy n="100" d="100"/>
        </p:scale>
        <p:origin x="1764" y="10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19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34788-15F2-CA41-8A51-AC4F28D6D271}" type="datetimeFigureOut">
              <a:rPr kumimoji="1" lang="ko-KR" altLang="en-US" smtClean="0"/>
              <a:t>2025-03-18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07D66-029A-D34F-8D49-8D811C6AC70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781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2791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D7711-E4E4-60CA-7837-8EBF0CE64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0C73E50-F3F2-4113-23E7-CF38B7176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E2D4172-CC70-46EA-0D1B-DF3E7215F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91FA2E-2EA5-CF26-91CF-5FF2EB3A6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6478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132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79460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15935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86539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544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937557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자유형 93">
            <a:extLst>
              <a:ext uri="{FF2B5EF4-FFF2-40B4-BE49-F238E27FC236}">
                <a16:creationId xmlns:a16="http://schemas.microsoft.com/office/drawing/2014/main" id="{C1486CC4-6B29-0A8D-3CD2-0BFA6AA822AD}"/>
              </a:ext>
            </a:extLst>
          </p:cNvPr>
          <p:cNvSpPr>
            <a:spLocks/>
          </p:cNvSpPr>
          <p:nvPr userDrawn="1"/>
        </p:nvSpPr>
        <p:spPr>
          <a:xfrm>
            <a:off x="-36000" y="0"/>
            <a:ext cx="5436000" cy="6858000"/>
          </a:xfrm>
          <a:custGeom>
            <a:avLst/>
            <a:gdLst>
              <a:gd name="connsiteX0" fmla="*/ 0 w 5436000"/>
              <a:gd name="connsiteY0" fmla="*/ 0 h 6858000"/>
              <a:gd name="connsiteX1" fmla="*/ 4196380 w 5436000"/>
              <a:gd name="connsiteY1" fmla="*/ 0 h 6858000"/>
              <a:gd name="connsiteX2" fmla="*/ 4223422 w 5436000"/>
              <a:gd name="connsiteY2" fmla="*/ 24578 h 6858000"/>
              <a:gd name="connsiteX3" fmla="*/ 5436000 w 5436000"/>
              <a:gd name="connsiteY3" fmla="*/ 2952000 h 6858000"/>
              <a:gd name="connsiteX4" fmla="*/ 2719471 w 5436000"/>
              <a:gd name="connsiteY4" fmla="*/ 6840786 h 6858000"/>
              <a:gd name="connsiteX5" fmla="*/ 2668596 w 5436000"/>
              <a:gd name="connsiteY5" fmla="*/ 6858000 h 6858000"/>
              <a:gd name="connsiteX6" fmla="*/ 0 w 543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6000" h="6858000">
                <a:moveTo>
                  <a:pt x="0" y="0"/>
                </a:moveTo>
                <a:lnTo>
                  <a:pt x="4196380" y="0"/>
                </a:lnTo>
                <a:lnTo>
                  <a:pt x="4223422" y="24578"/>
                </a:lnTo>
                <a:cubicBezTo>
                  <a:pt x="4972615" y="773771"/>
                  <a:pt x="5436000" y="1808771"/>
                  <a:pt x="5436000" y="2952000"/>
                </a:cubicBezTo>
                <a:cubicBezTo>
                  <a:pt x="5436000" y="4738296"/>
                  <a:pt x="4304689" y="6260360"/>
                  <a:pt x="2719471" y="6840786"/>
                </a:cubicBezTo>
                <a:lnTo>
                  <a:pt x="2668596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>
            <a:solidFill>
              <a:srgbClr val="3CC8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895E58C-5B7E-C797-C059-3AD811B3A7AD}"/>
              </a:ext>
            </a:extLst>
          </p:cNvPr>
          <p:cNvSpPr>
            <a:spLocks/>
          </p:cNvSpPr>
          <p:nvPr userDrawn="1"/>
        </p:nvSpPr>
        <p:spPr>
          <a:xfrm>
            <a:off x="468000" y="2088000"/>
            <a:ext cx="1800000" cy="1800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BCE6A404-44F4-0F62-B454-3580EBBBB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2952000"/>
            <a:ext cx="3616325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i="0">
                <a:solidFill>
                  <a:srgbClr val="19552A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CONTENT</a:t>
            </a:r>
            <a:endParaRPr kumimoji="1"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81C8A17A-1C2F-FD05-810D-3821F930BED7}"/>
              </a:ext>
            </a:extLst>
          </p:cNvPr>
          <p:cNvSpPr/>
          <p:nvPr userDrawn="1"/>
        </p:nvSpPr>
        <p:spPr>
          <a:xfrm>
            <a:off x="5071439" y="2865429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61" name="텍스트 개체 틀 12">
            <a:extLst>
              <a:ext uri="{FF2B5EF4-FFF2-40B4-BE49-F238E27FC236}">
                <a16:creationId xmlns:a16="http://schemas.microsoft.com/office/drawing/2014/main" id="{5EF0AD64-8A99-A4CD-AFB8-C0F175BBE8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4439" y="3072429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62" name="텍스트 개체 틀 14">
            <a:extLst>
              <a:ext uri="{FF2B5EF4-FFF2-40B4-BE49-F238E27FC236}">
                <a16:creationId xmlns:a16="http://schemas.microsoft.com/office/drawing/2014/main" id="{0D7B0B3B-CD24-02DD-636B-8459E7F68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5866" y="3045429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02	</a:t>
            </a:r>
            <a:endParaRPr kumimoji="1" lang="ko-KR" altLang="en-US" dirty="0"/>
          </a:p>
        </p:txBody>
      </p:sp>
      <p:sp>
        <p:nvSpPr>
          <p:cNvPr id="63" name="텍스트 개체 틀 16">
            <a:extLst>
              <a:ext uri="{FF2B5EF4-FFF2-40B4-BE49-F238E27FC236}">
                <a16:creationId xmlns:a16="http://schemas.microsoft.com/office/drawing/2014/main" id="{0878C768-12F3-EC33-D228-7EB19FE94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7497" y="3430800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64D861A8-CAF1-9D86-D1F9-01807F97DCE6}"/>
              </a:ext>
            </a:extLst>
          </p:cNvPr>
          <p:cNvSpPr/>
          <p:nvPr userDrawn="1"/>
        </p:nvSpPr>
        <p:spPr>
          <a:xfrm>
            <a:off x="4811307" y="4044896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3" name="텍스트 개체 틀 12">
            <a:extLst>
              <a:ext uri="{FF2B5EF4-FFF2-40B4-BE49-F238E27FC236}">
                <a16:creationId xmlns:a16="http://schemas.microsoft.com/office/drawing/2014/main" id="{928927FC-81C7-68F8-A269-F2C139AF6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4307" y="4251896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4" name="텍스트 개체 틀 14">
            <a:extLst>
              <a:ext uri="{FF2B5EF4-FFF2-40B4-BE49-F238E27FC236}">
                <a16:creationId xmlns:a16="http://schemas.microsoft.com/office/drawing/2014/main" id="{0B07924A-6FF8-ECC4-F726-11B775937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5734" y="4224896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03</a:t>
            </a:r>
            <a:endParaRPr kumimoji="1" lang="ko-KR" altLang="en-US" dirty="0"/>
          </a:p>
        </p:txBody>
      </p:sp>
      <p:sp>
        <p:nvSpPr>
          <p:cNvPr id="75" name="텍스트 개체 틀 16">
            <a:extLst>
              <a:ext uri="{FF2B5EF4-FFF2-40B4-BE49-F238E27FC236}">
                <a16:creationId xmlns:a16="http://schemas.microsoft.com/office/drawing/2014/main" id="{0EA02FB4-39DB-A904-D404-C9EFC0F6E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7365" y="4610132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E28A8772-BBD5-4EF8-4F52-4C9A051949AD}"/>
              </a:ext>
            </a:extLst>
          </p:cNvPr>
          <p:cNvSpPr/>
          <p:nvPr userDrawn="1"/>
        </p:nvSpPr>
        <p:spPr>
          <a:xfrm>
            <a:off x="4151850" y="5214051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텍스트 개체 틀 12">
            <a:extLst>
              <a:ext uri="{FF2B5EF4-FFF2-40B4-BE49-F238E27FC236}">
                <a16:creationId xmlns:a16="http://schemas.microsoft.com/office/drawing/2014/main" id="{457CE378-F1E9-6CE3-A5D3-4FFEB9E8CF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850" y="5421051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8" name="텍스트 개체 틀 14">
            <a:extLst>
              <a:ext uri="{FF2B5EF4-FFF2-40B4-BE49-F238E27FC236}">
                <a16:creationId xmlns:a16="http://schemas.microsoft.com/office/drawing/2014/main" id="{2F0C93CE-9B47-0093-CB6B-F6AE0960A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6277" y="5394051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04</a:t>
            </a:r>
            <a:endParaRPr kumimoji="1" lang="ko-KR" altLang="en-US" dirty="0"/>
          </a:p>
        </p:txBody>
      </p:sp>
      <p:sp>
        <p:nvSpPr>
          <p:cNvPr id="79" name="텍스트 개체 틀 16">
            <a:extLst>
              <a:ext uri="{FF2B5EF4-FFF2-40B4-BE49-F238E27FC236}">
                <a16:creationId xmlns:a16="http://schemas.microsoft.com/office/drawing/2014/main" id="{E634DD0D-0F61-9FEB-FB0E-0ACC03AF42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7908" y="5778664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88DDC53F-2EAA-1FA8-3410-0C0EE4E37DBA}"/>
              </a:ext>
            </a:extLst>
          </p:cNvPr>
          <p:cNvSpPr/>
          <p:nvPr userDrawn="1"/>
        </p:nvSpPr>
        <p:spPr>
          <a:xfrm>
            <a:off x="4970307" y="1674977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1" name="텍스트 개체 틀 12">
            <a:extLst>
              <a:ext uri="{FF2B5EF4-FFF2-40B4-BE49-F238E27FC236}">
                <a16:creationId xmlns:a16="http://schemas.microsoft.com/office/drawing/2014/main" id="{AFB24356-325B-4445-EBE0-D728DC6B9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53307" y="1881977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82" name="텍스트 개체 틀 14">
            <a:extLst>
              <a:ext uri="{FF2B5EF4-FFF2-40B4-BE49-F238E27FC236}">
                <a16:creationId xmlns:a16="http://schemas.microsoft.com/office/drawing/2014/main" id="{C1CC5BB4-DFC5-50B1-1A13-C44710AE08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161" y="1854977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83" name="텍스트 개체 틀 16">
            <a:extLst>
              <a:ext uri="{FF2B5EF4-FFF2-40B4-BE49-F238E27FC236}">
                <a16:creationId xmlns:a16="http://schemas.microsoft.com/office/drawing/2014/main" id="{E171C7E9-FB02-80C7-AB89-75C767648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6365" y="2240668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53DCF32-80C2-F698-A8BD-397079CCE251}"/>
              </a:ext>
            </a:extLst>
          </p:cNvPr>
          <p:cNvGrpSpPr/>
          <p:nvPr userDrawn="1"/>
        </p:nvGrpSpPr>
        <p:grpSpPr>
          <a:xfrm>
            <a:off x="10535160" y="-1405647"/>
            <a:ext cx="2822944" cy="2679979"/>
            <a:chOff x="10535160" y="-1405647"/>
            <a:chExt cx="2822944" cy="2679979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B63FF3C-B656-A948-1F03-4F3205DA474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35160" y="225375"/>
              <a:ext cx="216000" cy="216000"/>
            </a:xfrm>
            <a:prstGeom prst="ellipse">
              <a:avLst/>
            </a:prstGeom>
            <a:solidFill>
              <a:srgbClr val="3CC86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BA5BDDE1-A875-EC79-85D9-B3FFACBA2845}"/>
                </a:ext>
              </a:extLst>
            </p:cNvPr>
            <p:cNvSpPr>
              <a:spLocks/>
            </p:cNvSpPr>
            <p:nvPr userDrawn="1"/>
          </p:nvSpPr>
          <p:spPr>
            <a:xfrm>
              <a:off x="10841062" y="-1242710"/>
              <a:ext cx="2517042" cy="2517042"/>
            </a:xfrm>
            <a:prstGeom prst="ellipse">
              <a:avLst/>
            </a:prstGeom>
            <a:solidFill>
              <a:srgbClr val="3CC86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471C1E9E-D288-80AB-AABD-6AD26DFE7446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55480" y="-1405647"/>
              <a:ext cx="2555810" cy="2555810"/>
            </a:xfrm>
            <a:prstGeom prst="ellipse">
              <a:avLst/>
            </a:prstGeom>
            <a:noFill/>
            <a:ln w="6350">
              <a:solidFill>
                <a:srgbClr val="3CC8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235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9771C88C-1866-4E07-717F-E381D16AC510}"/>
              </a:ext>
            </a:extLst>
          </p:cNvPr>
          <p:cNvSpPr/>
          <p:nvPr userDrawn="1"/>
        </p:nvSpPr>
        <p:spPr>
          <a:xfrm>
            <a:off x="180000" y="180000"/>
            <a:ext cx="11829600" cy="576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5E45D2B-60AB-B1CF-7871-CD59DC469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sp>
        <p:nvSpPr>
          <p:cNvPr id="10" name="텍스트 개체 틀 17">
            <a:extLst>
              <a:ext uri="{FF2B5EF4-FFF2-40B4-BE49-F238E27FC236}">
                <a16:creationId xmlns:a16="http://schemas.microsoft.com/office/drawing/2014/main" id="{B8914D4D-6E4D-61D0-28DF-4FCE12D36F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828000"/>
            <a:ext cx="8653822" cy="252000"/>
          </a:xfrm>
          <a:prstGeom prst="rect">
            <a:avLst/>
          </a:prstGeom>
        </p:spPr>
        <p:txBody>
          <a:bodyPr lIns="0" tIns="0" rIns="0" bIns="0"/>
          <a:lstStyle>
            <a:lvl1pPr marL="0" indent="144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cxnSp>
        <p:nvCxnSpPr>
          <p:cNvPr id="3" name="직선 연결선 17">
            <a:extLst>
              <a:ext uri="{FF2B5EF4-FFF2-40B4-BE49-F238E27FC236}">
                <a16:creationId xmlns:a16="http://schemas.microsoft.com/office/drawing/2014/main" id="{422D059B-9719-A54C-D3C7-5DF46A90ED99}"/>
              </a:ext>
            </a:extLst>
          </p:cNvPr>
          <p:cNvCxnSpPr>
            <a:cxnSpLocks/>
          </p:cNvCxnSpPr>
          <p:nvPr userDrawn="1"/>
        </p:nvCxnSpPr>
        <p:spPr>
          <a:xfrm flipH="1">
            <a:off x="263525" y="6336000"/>
            <a:ext cx="1166495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7B8AB9D-BDE2-99D9-7082-57897B6BAE5F}"/>
              </a:ext>
            </a:extLst>
          </p:cNvPr>
          <p:cNvSpPr txBox="1"/>
          <p:nvPr userDrawn="1"/>
        </p:nvSpPr>
        <p:spPr>
          <a:xfrm>
            <a:off x="263525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6" name="그림 5" descr="블랙, 어둠이(가) 표시된 사진&#10;&#10;자동 생성된 설명">
            <a:extLst>
              <a:ext uri="{FF2B5EF4-FFF2-40B4-BE49-F238E27FC236}">
                <a16:creationId xmlns:a16="http://schemas.microsoft.com/office/drawing/2014/main" id="{9860033D-3A43-36D9-EDF3-1EB4DA2DB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E2EDE2-8DF9-FB0D-0E8B-2927BAD5C0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EE7F75-DE38-4576-2507-D319775B81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4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+mn-ea"/>
              <a:ea typeface="+mn-ea"/>
            </a:endParaRPr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+mn-ea"/>
                <a:ea typeface="+mn-ea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+mn-ea"/>
              <a:ea typeface="+mn-ea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7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+mn-ea"/>
              <a:ea typeface="+mn-ea"/>
            </a:endParaRPr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+mn-ea"/>
                <a:ea typeface="+mn-ea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+mn-ea"/>
              <a:ea typeface="+mn-ea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5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뒤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5">
            <a:extLst>
              <a:ext uri="{FF2B5EF4-FFF2-40B4-BE49-F238E27FC236}">
                <a16:creationId xmlns:a16="http://schemas.microsoft.com/office/drawing/2014/main" id="{55AAAC17-5FB4-339A-BAE7-3AD4FC0628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6000" y="3181920"/>
            <a:ext cx="7200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마무리 문구 입력란</a:t>
            </a:r>
          </a:p>
        </p:txBody>
      </p:sp>
      <p:sp>
        <p:nvSpPr>
          <p:cNvPr id="3" name="텍스트 개체 틀 12">
            <a:extLst>
              <a:ext uri="{FF2B5EF4-FFF2-40B4-BE49-F238E27FC236}">
                <a16:creationId xmlns:a16="http://schemas.microsoft.com/office/drawing/2014/main" id="{0CFE9FFD-B6B4-B1F4-8CA6-95571DAA83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6000" y="2821920"/>
            <a:ext cx="504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 </a:t>
            </a:r>
          </a:p>
        </p:txBody>
      </p:sp>
    </p:spTree>
    <p:extLst>
      <p:ext uri="{BB962C8B-B14F-4D97-AF65-F5344CB8AC3E}">
        <p14:creationId xmlns:p14="http://schemas.microsoft.com/office/powerpoint/2010/main" val="57979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5DE1182-DF37-9D7F-3CFB-60166FF02F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922964E-C352-7D9A-3B32-9345FFFB23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1865" y="6266758"/>
            <a:ext cx="82912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3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84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DF767F04-069A-716B-B886-CF080666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516000"/>
            <a:ext cx="2743200" cy="15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40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76" r:id="rId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77F053C-F7F5-24A2-203F-41E19D2EBF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784" y="182880"/>
            <a:ext cx="11838432" cy="649224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4D37A1E-1235-B86F-3C1C-EE45A72936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2117" y="5952681"/>
            <a:ext cx="1438781" cy="1444877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8D26DD2A-AC78-9835-674C-B18337C43293}"/>
              </a:ext>
            </a:extLst>
          </p:cNvPr>
          <p:cNvSpPr/>
          <p:nvPr userDrawn="1"/>
        </p:nvSpPr>
        <p:spPr>
          <a:xfrm>
            <a:off x="5370898" y="5958000"/>
            <a:ext cx="1440000" cy="1440000"/>
          </a:xfrm>
          <a:prstGeom prst="ellipse">
            <a:avLst/>
          </a:prstGeom>
          <a:solidFill>
            <a:srgbClr val="5881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471004DE-7BB2-00FC-5229-53882DDBC011}"/>
              </a:ext>
            </a:extLst>
          </p:cNvPr>
          <p:cNvSpPr/>
          <p:nvPr userDrawn="1"/>
        </p:nvSpPr>
        <p:spPr>
          <a:xfrm>
            <a:off x="5415898" y="6003000"/>
            <a:ext cx="1350000" cy="1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 descr="블랙, 어둠이(가) 표시된 사진&#10;&#10;자동 생성된 설명">
            <a:extLst>
              <a:ext uri="{FF2B5EF4-FFF2-40B4-BE49-F238E27FC236}">
                <a16:creationId xmlns:a16="http://schemas.microsoft.com/office/drawing/2014/main" id="{FA377B7D-D0BB-7EEA-DB9C-67545E9731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61" y="6264000"/>
            <a:ext cx="825677" cy="324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AD94CE3-0ECD-AE19-913D-8D792B6D2316}"/>
              </a:ext>
            </a:extLst>
          </p:cNvPr>
          <p:cNvSpPr/>
          <p:nvPr userDrawn="1"/>
        </p:nvSpPr>
        <p:spPr>
          <a:xfrm>
            <a:off x="4248539" y="6678000"/>
            <a:ext cx="378200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3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5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4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13" Type="http://schemas.openxmlformats.org/officeDocument/2006/relationships/image" Target="../media/image16.png"/><Relationship Id="rId3" Type="http://schemas.microsoft.com/office/2007/relationships/media" Target="../media/media9.mp3"/><Relationship Id="rId7" Type="http://schemas.microsoft.com/office/2007/relationships/media" Target="../media/media11.mp3"/><Relationship Id="rId12" Type="http://schemas.openxmlformats.org/officeDocument/2006/relationships/image" Target="../media/image15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openxmlformats.org/officeDocument/2006/relationships/image" Target="../media/image14.png"/><Relationship Id="rId5" Type="http://schemas.microsoft.com/office/2007/relationships/media" Target="../media/media10.mp3"/><Relationship Id="rId15" Type="http://schemas.openxmlformats.org/officeDocument/2006/relationships/image" Target="../media/image13.png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9.mp3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6000" y="3284517"/>
            <a:ext cx="5760000" cy="792000"/>
          </a:xfrm>
        </p:spPr>
        <p:txBody>
          <a:bodyPr/>
          <a:lstStyle/>
          <a:p>
            <a:r>
              <a:rPr kumimoji="1" lang="ko-KR" altLang="en-US" sz="3600" dirty="0">
                <a:solidFill>
                  <a:schemeClr val="tx1"/>
                </a:solidFill>
                <a:latin typeface="+mj-ea"/>
                <a:ea typeface="+mj-ea"/>
              </a:rPr>
              <a:t>리듬 만들기</a:t>
            </a:r>
            <a:endParaRPr kumimoji="1" lang="en-US" altLang="ko-KR" sz="3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467720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j-ea"/>
                <a:ea typeface="+mj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945E063F-25F6-B31A-44FF-A0AEC12EE1FD}"/>
              </a:ext>
            </a:extLst>
          </p:cNvPr>
          <p:cNvSpPr txBox="1">
            <a:spLocks/>
          </p:cNvSpPr>
          <p:nvPr/>
        </p:nvSpPr>
        <p:spPr>
          <a:xfrm>
            <a:off x="4116000" y="2592746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sz="2400" dirty="0">
                <a:solidFill>
                  <a:srgbClr val="2B3C71"/>
                </a:solidFill>
                <a:latin typeface="+mj-ea"/>
                <a:ea typeface="+mj-ea"/>
              </a:rPr>
              <a:t>Ⅳ. </a:t>
            </a:r>
            <a:r>
              <a:rPr kumimoji="1" lang="ko-KR" altLang="en-US" sz="2400" dirty="0">
                <a:solidFill>
                  <a:srgbClr val="2B3C71"/>
                </a:solidFill>
                <a:latin typeface="+mj-ea"/>
                <a:ea typeface="+mj-ea"/>
              </a:rPr>
              <a:t>우리 함께 창작해요</a:t>
            </a:r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4911EB12-47B3-35F9-BFF4-395107BF207E}"/>
              </a:ext>
            </a:extLst>
          </p:cNvPr>
          <p:cNvSpPr txBox="1">
            <a:spLocks/>
          </p:cNvSpPr>
          <p:nvPr/>
        </p:nvSpPr>
        <p:spPr>
          <a:xfrm>
            <a:off x="5019675" y="4894508"/>
            <a:ext cx="215265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교과서 </a:t>
            </a:r>
            <a:r>
              <a:rPr kumimoji="1" lang="en-US" altLang="ko-KR" sz="1600" dirty="0">
                <a:solidFill>
                  <a:srgbClr val="2B3C71"/>
                </a:solidFill>
                <a:latin typeface="+mj-ea"/>
                <a:ea typeface="+mj-ea"/>
              </a:rPr>
              <a:t>104~105</a:t>
            </a:r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쪽</a:t>
            </a: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5C870-0C0D-D0B2-DB80-8E0C054A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90E0E77-1159-811C-72AD-2AA422B1F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2740" y="3297406"/>
            <a:ext cx="6446520" cy="792000"/>
          </a:xfrm>
        </p:spPr>
        <p:txBody>
          <a:bodyPr/>
          <a:lstStyle/>
          <a:p>
            <a:r>
              <a:rPr lang="ko-KR" altLang="en-US" sz="3200" i="0" u="none" strike="noStrike" baseline="0" dirty="0">
                <a:latin typeface="+mn-ea"/>
                <a:ea typeface="+mn-ea"/>
              </a:rPr>
              <a:t>박자와 리듬을 이해하고 </a:t>
            </a:r>
            <a:endParaRPr lang="en-US" altLang="ko-KR" sz="3200" i="0" u="none" strike="noStrike" baseline="0" dirty="0">
              <a:latin typeface="+mn-ea"/>
              <a:ea typeface="+mn-ea"/>
            </a:endParaRPr>
          </a:p>
          <a:p>
            <a:r>
              <a:rPr lang="ko-KR" altLang="en-US" sz="3200" i="0" u="none" strike="noStrike" baseline="0" dirty="0">
                <a:latin typeface="+mn-ea"/>
                <a:ea typeface="+mn-ea"/>
              </a:rPr>
              <a:t>간단한 리듬을 만들 수 있다</a:t>
            </a:r>
            <a:r>
              <a:rPr lang="en-US" altLang="ko-KR" sz="3200" i="0" u="none" strike="noStrike" baseline="0" dirty="0">
                <a:latin typeface="+mn-ea"/>
                <a:ea typeface="+mn-ea"/>
              </a:rPr>
              <a:t>.</a:t>
            </a:r>
            <a:endParaRPr kumimoji="1" lang="en-US" altLang="ko-KR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DA77EE7-59C1-0FD3-68D5-82AB7F5EE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2243256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rgbClr val="2B3C71"/>
                </a:solidFill>
                <a:latin typeface="+mn-ea"/>
                <a:ea typeface="+mn-ea"/>
              </a:rPr>
              <a:t>학습 목표</a:t>
            </a:r>
          </a:p>
        </p:txBody>
      </p:sp>
    </p:spTree>
    <p:extLst>
      <p:ext uri="{BB962C8B-B14F-4D97-AF65-F5344CB8AC3E}">
        <p14:creationId xmlns:p14="http://schemas.microsoft.com/office/powerpoint/2010/main" val="237066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리듬의 개념 알아보기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A48AFB-345E-8E0B-AE79-BE1602ABC551}"/>
              </a:ext>
            </a:extLst>
          </p:cNvPr>
          <p:cNvSpPr txBox="1"/>
          <p:nvPr/>
        </p:nvSpPr>
        <p:spPr>
          <a:xfrm>
            <a:off x="2506979" y="1243308"/>
            <a:ext cx="8008619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일정한 규칙이 있는 </a:t>
            </a:r>
            <a:r>
              <a:rPr lang="ko-KR" altLang="en-US" sz="1400" dirty="0" err="1">
                <a:latin typeface="+mn-ea"/>
              </a:rPr>
              <a:t>셈여림과</a:t>
            </a:r>
            <a:r>
              <a:rPr lang="ko-KR" altLang="en-US" sz="1400" dirty="0">
                <a:latin typeface="+mn-ea"/>
              </a:rPr>
              <a:t> 길고 짧은 소리들이 모여 리듬꼴을 이룬다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122C3020-8DA5-AD4B-007A-679530144404}"/>
              </a:ext>
            </a:extLst>
          </p:cNvPr>
          <p:cNvSpPr/>
          <p:nvPr/>
        </p:nvSpPr>
        <p:spPr>
          <a:xfrm>
            <a:off x="1294837" y="1274720"/>
            <a:ext cx="991163" cy="342473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리듬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150537-0C29-9B06-AA38-B8BCAAB49E9A}"/>
              </a:ext>
            </a:extLst>
          </p:cNvPr>
          <p:cNvSpPr txBox="1"/>
          <p:nvPr/>
        </p:nvSpPr>
        <p:spPr>
          <a:xfrm>
            <a:off x="2506979" y="1906029"/>
            <a:ext cx="8008619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음악의 시간을 구성하는 기본 단위로 기준 박에 따라 음표가 일정하게 모인 것이다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3F4BA2D-B613-D48D-1E72-21155A1955C5}"/>
              </a:ext>
            </a:extLst>
          </p:cNvPr>
          <p:cNvSpPr/>
          <p:nvPr/>
        </p:nvSpPr>
        <p:spPr>
          <a:xfrm>
            <a:off x="1294837" y="1937441"/>
            <a:ext cx="991163" cy="342473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박자</a:t>
            </a:r>
          </a:p>
        </p:txBody>
      </p:sp>
      <p:pic>
        <p:nvPicPr>
          <p:cNvPr id="7" name="그림 6" descr="텍스트, 라인, 스크린샷, 폰트이(가) 표시된 사진&#10;&#10;자동 생성된 설명">
            <a:extLst>
              <a:ext uri="{FF2B5EF4-FFF2-40B4-BE49-F238E27FC236}">
                <a16:creationId xmlns:a16="http://schemas.microsoft.com/office/drawing/2014/main" id="{D48727A3-9D8D-57A7-9031-691D37EB62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513"/>
          <a:stretch/>
        </p:blipFill>
        <p:spPr>
          <a:xfrm>
            <a:off x="1878418" y="3293664"/>
            <a:ext cx="4038988" cy="1689106"/>
          </a:xfrm>
          <a:prstGeom prst="rect">
            <a:avLst/>
          </a:prstGeom>
        </p:spPr>
      </p:pic>
      <p:pic>
        <p:nvPicPr>
          <p:cNvPr id="13" name="그림 12" descr="스케치, 그림, 라인, 일러스트레이션이(가) 표시된 사진&#10;&#10;자동 생성된 설명">
            <a:extLst>
              <a:ext uri="{FF2B5EF4-FFF2-40B4-BE49-F238E27FC236}">
                <a16:creationId xmlns:a16="http://schemas.microsoft.com/office/drawing/2014/main" id="{5A6F217B-16D9-A892-F1C2-6C64E4C0A3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58" t="10170" r="1" b="58473"/>
          <a:stretch/>
        </p:blipFill>
        <p:spPr>
          <a:xfrm>
            <a:off x="6448425" y="4787354"/>
            <a:ext cx="3710129" cy="1162050"/>
          </a:xfrm>
          <a:prstGeom prst="rect">
            <a:avLst/>
          </a:prstGeom>
        </p:spPr>
      </p:pic>
      <p:pic>
        <p:nvPicPr>
          <p:cNvPr id="15" name="그림 14" descr="그림, 스케치이(가) 표시된 사진&#10;&#10;자동 생성된 설명">
            <a:extLst>
              <a:ext uri="{FF2B5EF4-FFF2-40B4-BE49-F238E27FC236}">
                <a16:creationId xmlns:a16="http://schemas.microsoft.com/office/drawing/2014/main" id="{C0EC1FF0-B24F-3AD6-5D86-8600E5FFAE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290" t="13511" r="47163" b="64513"/>
          <a:stretch/>
        </p:blipFill>
        <p:spPr>
          <a:xfrm>
            <a:off x="7510463" y="4907209"/>
            <a:ext cx="442485" cy="813600"/>
          </a:xfrm>
          <a:prstGeom prst="rect">
            <a:avLst/>
          </a:prstGeom>
        </p:spPr>
      </p:pic>
      <p:pic>
        <p:nvPicPr>
          <p:cNvPr id="17" name="그림 16" descr="그림, 스케치이(가) 표시된 사진&#10;&#10;자동 생성된 설명">
            <a:extLst>
              <a:ext uri="{FF2B5EF4-FFF2-40B4-BE49-F238E27FC236}">
                <a16:creationId xmlns:a16="http://schemas.microsoft.com/office/drawing/2014/main" id="{0BDF092F-1609-BCE8-113E-1ED24BD271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290" t="13511" r="47163" b="64513"/>
          <a:stretch/>
        </p:blipFill>
        <p:spPr>
          <a:xfrm>
            <a:off x="8031944" y="4907209"/>
            <a:ext cx="442485" cy="813600"/>
          </a:xfrm>
          <a:prstGeom prst="rect">
            <a:avLst/>
          </a:prstGeom>
        </p:spPr>
      </p:pic>
      <p:pic>
        <p:nvPicPr>
          <p:cNvPr id="18" name="그림 17" descr="그림, 스케치이(가) 표시된 사진&#10;&#10;자동 생성된 설명">
            <a:extLst>
              <a:ext uri="{FF2B5EF4-FFF2-40B4-BE49-F238E27FC236}">
                <a16:creationId xmlns:a16="http://schemas.microsoft.com/office/drawing/2014/main" id="{234933E3-AD2A-5801-6FFA-17EFC91281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290" t="13511" r="47163" b="64513"/>
          <a:stretch/>
        </p:blipFill>
        <p:spPr>
          <a:xfrm>
            <a:off x="8553425" y="4907209"/>
            <a:ext cx="442485" cy="813600"/>
          </a:xfrm>
          <a:prstGeom prst="rect">
            <a:avLst/>
          </a:prstGeom>
        </p:spPr>
      </p:pic>
      <p:pic>
        <p:nvPicPr>
          <p:cNvPr id="19" name="그림 18" descr="그림, 스케치이(가) 표시된 사진&#10;&#10;자동 생성된 설명">
            <a:extLst>
              <a:ext uri="{FF2B5EF4-FFF2-40B4-BE49-F238E27FC236}">
                <a16:creationId xmlns:a16="http://schemas.microsoft.com/office/drawing/2014/main" id="{3E5565E3-39A0-91B0-FCAB-822CED0F69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290" t="13511" r="47163" b="64513"/>
          <a:stretch/>
        </p:blipFill>
        <p:spPr>
          <a:xfrm>
            <a:off x="9074905" y="4907209"/>
            <a:ext cx="442485" cy="813600"/>
          </a:xfrm>
          <a:prstGeom prst="rect">
            <a:avLst/>
          </a:prstGeom>
        </p:spPr>
      </p:pic>
      <p:sp>
        <p:nvSpPr>
          <p:cNvPr id="20" name="타원 19">
            <a:extLst>
              <a:ext uri="{FF2B5EF4-FFF2-40B4-BE49-F238E27FC236}">
                <a16:creationId xmlns:a16="http://schemas.microsoft.com/office/drawing/2014/main" id="{DAC310C9-4D0D-1AFA-6F14-DCF7F9AEBF03}"/>
              </a:ext>
            </a:extLst>
          </p:cNvPr>
          <p:cNvSpPr/>
          <p:nvPr/>
        </p:nvSpPr>
        <p:spPr>
          <a:xfrm>
            <a:off x="7130446" y="5343778"/>
            <a:ext cx="340519" cy="319875"/>
          </a:xfrm>
          <a:prstGeom prst="ellipse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AF2F1404-09ED-2481-67F9-E1A17EEDCD90}"/>
              </a:ext>
            </a:extLst>
          </p:cNvPr>
          <p:cNvSpPr/>
          <p:nvPr/>
        </p:nvSpPr>
        <p:spPr>
          <a:xfrm>
            <a:off x="7118540" y="5048504"/>
            <a:ext cx="340519" cy="319875"/>
          </a:xfrm>
          <a:prstGeom prst="ellipse">
            <a:avLst/>
          </a:prstGeom>
          <a:solidFill>
            <a:srgbClr val="CCCC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4E3E51-1173-48AD-A1B0-C0F962B53655}"/>
              </a:ext>
            </a:extLst>
          </p:cNvPr>
          <p:cNvSpPr txBox="1"/>
          <p:nvPr/>
        </p:nvSpPr>
        <p:spPr>
          <a:xfrm>
            <a:off x="7074017" y="4578087"/>
            <a:ext cx="1633781" cy="276999"/>
          </a:xfrm>
          <a:prstGeom prst="rect">
            <a:avLst/>
          </a:prstGeom>
          <a:noFill/>
          <a:ln>
            <a:solidFill>
              <a:srgbClr val="CCCC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한 마디에 </a:t>
            </a:r>
            <a:r>
              <a:rPr lang="en-US" altLang="ko-KR" sz="1200" dirty="0"/>
              <a:t>4</a:t>
            </a:r>
            <a:r>
              <a:rPr lang="ko-KR" altLang="en-US" sz="1200" dirty="0"/>
              <a:t>개</a:t>
            </a:r>
            <a:r>
              <a:rPr lang="en-US" altLang="ko-KR" sz="1200" dirty="0"/>
              <a:t>(4</a:t>
            </a:r>
            <a:r>
              <a:rPr lang="ko-KR" altLang="en-US" sz="1200" dirty="0"/>
              <a:t>박자</a:t>
            </a:r>
            <a:r>
              <a:rPr lang="en-US" altLang="ko-KR" sz="1200" dirty="0"/>
              <a:t>)</a:t>
            </a:r>
            <a:endParaRPr lang="ko-KR" alt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B14992-A25D-2BC6-1F94-D8CD98B4CE6B}"/>
              </a:ext>
            </a:extLst>
          </p:cNvPr>
          <p:cNvSpPr txBox="1"/>
          <p:nvPr/>
        </p:nvSpPr>
        <p:spPr>
          <a:xfrm>
            <a:off x="7076893" y="5789339"/>
            <a:ext cx="1061509" cy="2769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1200" dirty="0"/>
              <a:t>4</a:t>
            </a:r>
            <a:r>
              <a:rPr lang="ko-KR" altLang="en-US" sz="1200" dirty="0" err="1"/>
              <a:t>분음표</a:t>
            </a:r>
            <a:r>
              <a:rPr lang="en-US" altLang="ko-KR" sz="1200" dirty="0"/>
              <a:t>(</a:t>
            </a:r>
            <a:r>
              <a:rPr lang="ko-KR" altLang="en-US" sz="1200" dirty="0"/>
              <a:t>♩</a:t>
            </a:r>
            <a:r>
              <a:rPr lang="en-US" altLang="ko-KR" sz="1200" dirty="0"/>
              <a:t>)</a:t>
            </a:r>
            <a:r>
              <a:rPr lang="ko-KR" altLang="en-US" sz="1200" dirty="0"/>
              <a:t>가</a:t>
            </a:r>
          </a:p>
        </p:txBody>
      </p:sp>
      <p:pic>
        <p:nvPicPr>
          <p:cNvPr id="24" name="그림 23" descr="스케치, 그림, 라인, 일러스트레이션이(가) 표시된 사진&#10;&#10;자동 생성된 설명">
            <a:extLst>
              <a:ext uri="{FF2B5EF4-FFF2-40B4-BE49-F238E27FC236}">
                <a16:creationId xmlns:a16="http://schemas.microsoft.com/office/drawing/2014/main" id="{F6616A39-AE01-7C8F-4260-5C1156F8ED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58" t="69225" r="1201" b="-582"/>
          <a:stretch/>
        </p:blipFill>
        <p:spPr>
          <a:xfrm>
            <a:off x="6425565" y="2853324"/>
            <a:ext cx="3710129" cy="1162050"/>
          </a:xfrm>
          <a:prstGeom prst="rect">
            <a:avLst/>
          </a:prstGeom>
        </p:spPr>
      </p:pic>
      <p:pic>
        <p:nvPicPr>
          <p:cNvPr id="25" name="그림 24" descr="그림, 스케치이(가) 표시된 사진&#10;&#10;자동 생성된 설명">
            <a:extLst>
              <a:ext uri="{FF2B5EF4-FFF2-40B4-BE49-F238E27FC236}">
                <a16:creationId xmlns:a16="http://schemas.microsoft.com/office/drawing/2014/main" id="{8369C172-576B-499A-B047-FC5EB5614A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290" t="13511" r="47163" b="64513"/>
          <a:stretch/>
        </p:blipFill>
        <p:spPr>
          <a:xfrm>
            <a:off x="7664836" y="2947461"/>
            <a:ext cx="442485" cy="813600"/>
          </a:xfrm>
          <a:prstGeom prst="rect">
            <a:avLst/>
          </a:prstGeom>
        </p:spPr>
      </p:pic>
      <p:pic>
        <p:nvPicPr>
          <p:cNvPr id="26" name="그림 25" descr="그림, 스케치이(가) 표시된 사진&#10;&#10;자동 생성된 설명">
            <a:extLst>
              <a:ext uri="{FF2B5EF4-FFF2-40B4-BE49-F238E27FC236}">
                <a16:creationId xmlns:a16="http://schemas.microsoft.com/office/drawing/2014/main" id="{F7D87740-F80B-2E62-2A8D-888FFBD2D9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290" t="13511" r="47163" b="64513"/>
          <a:stretch/>
        </p:blipFill>
        <p:spPr>
          <a:xfrm>
            <a:off x="8369870" y="2947461"/>
            <a:ext cx="442485" cy="813600"/>
          </a:xfrm>
          <a:prstGeom prst="rect">
            <a:avLst/>
          </a:prstGeom>
        </p:spPr>
      </p:pic>
      <p:pic>
        <p:nvPicPr>
          <p:cNvPr id="28" name="그림 27" descr="그림, 스케치이(가) 표시된 사진&#10;&#10;자동 생성된 설명">
            <a:extLst>
              <a:ext uri="{FF2B5EF4-FFF2-40B4-BE49-F238E27FC236}">
                <a16:creationId xmlns:a16="http://schemas.microsoft.com/office/drawing/2014/main" id="{ABD9EFBE-2346-A82F-ABFD-97FDA7918B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290" t="13511" r="47163" b="64513"/>
          <a:stretch/>
        </p:blipFill>
        <p:spPr>
          <a:xfrm>
            <a:off x="9074904" y="2947461"/>
            <a:ext cx="442485" cy="813600"/>
          </a:xfrm>
          <a:prstGeom prst="rect">
            <a:avLst/>
          </a:prstGeom>
        </p:spPr>
      </p:pic>
      <p:sp>
        <p:nvSpPr>
          <p:cNvPr id="30" name="타원 29">
            <a:extLst>
              <a:ext uri="{FF2B5EF4-FFF2-40B4-BE49-F238E27FC236}">
                <a16:creationId xmlns:a16="http://schemas.microsoft.com/office/drawing/2014/main" id="{C2901DEF-381E-C410-866D-673C9B0BE205}"/>
              </a:ext>
            </a:extLst>
          </p:cNvPr>
          <p:cNvSpPr/>
          <p:nvPr/>
        </p:nvSpPr>
        <p:spPr>
          <a:xfrm>
            <a:off x="7130446" y="3379268"/>
            <a:ext cx="340519" cy="319875"/>
          </a:xfrm>
          <a:prstGeom prst="ellipse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2532E0C3-DC50-09B1-8C8E-79443FA52151}"/>
              </a:ext>
            </a:extLst>
          </p:cNvPr>
          <p:cNvSpPr/>
          <p:nvPr/>
        </p:nvSpPr>
        <p:spPr>
          <a:xfrm>
            <a:off x="7118540" y="3083994"/>
            <a:ext cx="340519" cy="319875"/>
          </a:xfrm>
          <a:prstGeom prst="ellipse">
            <a:avLst/>
          </a:prstGeom>
          <a:solidFill>
            <a:srgbClr val="CCCC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29D5C8-0825-EE24-57B6-D31A6C8EA455}"/>
              </a:ext>
            </a:extLst>
          </p:cNvPr>
          <p:cNvSpPr txBox="1"/>
          <p:nvPr/>
        </p:nvSpPr>
        <p:spPr>
          <a:xfrm>
            <a:off x="7074017" y="2613577"/>
            <a:ext cx="1633781" cy="276999"/>
          </a:xfrm>
          <a:prstGeom prst="rect">
            <a:avLst/>
          </a:prstGeom>
          <a:noFill/>
          <a:ln>
            <a:solidFill>
              <a:srgbClr val="CCCC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한 마디에 </a:t>
            </a:r>
            <a:r>
              <a:rPr lang="en-US" altLang="ko-KR" sz="1200" dirty="0"/>
              <a:t>3</a:t>
            </a:r>
            <a:r>
              <a:rPr lang="ko-KR" altLang="en-US" sz="1200" dirty="0"/>
              <a:t>개</a:t>
            </a:r>
            <a:r>
              <a:rPr lang="en-US" altLang="ko-KR" sz="1200" dirty="0"/>
              <a:t>(3</a:t>
            </a:r>
            <a:r>
              <a:rPr lang="ko-KR" altLang="en-US" sz="1200" dirty="0"/>
              <a:t>박자</a:t>
            </a:r>
            <a:r>
              <a:rPr lang="en-US" altLang="ko-KR" sz="1200" dirty="0"/>
              <a:t>)</a:t>
            </a:r>
            <a:endParaRPr lang="ko-KR" altLang="en-US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D5954E-5176-C0D7-9EB7-A85400DE0918}"/>
              </a:ext>
            </a:extLst>
          </p:cNvPr>
          <p:cNvSpPr txBox="1"/>
          <p:nvPr/>
        </p:nvSpPr>
        <p:spPr>
          <a:xfrm>
            <a:off x="7076893" y="3824829"/>
            <a:ext cx="1061509" cy="2769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1200" dirty="0"/>
              <a:t>4</a:t>
            </a:r>
            <a:r>
              <a:rPr lang="ko-KR" altLang="en-US" sz="1200" dirty="0" err="1"/>
              <a:t>분음표</a:t>
            </a:r>
            <a:r>
              <a:rPr lang="en-US" altLang="ko-KR" sz="1200" dirty="0"/>
              <a:t>(</a:t>
            </a:r>
            <a:r>
              <a:rPr lang="ko-KR" altLang="en-US" sz="1200" dirty="0"/>
              <a:t>♩</a:t>
            </a:r>
            <a:r>
              <a:rPr lang="en-US" altLang="ko-KR" sz="1200" dirty="0"/>
              <a:t>)</a:t>
            </a:r>
            <a:r>
              <a:rPr lang="ko-KR" altLang="en-US" sz="1200" dirty="0"/>
              <a:t>가</a:t>
            </a:r>
          </a:p>
        </p:txBody>
      </p:sp>
    </p:spTree>
    <p:extLst>
      <p:ext uri="{BB962C8B-B14F-4D97-AF65-F5344CB8AC3E}">
        <p14:creationId xmlns:p14="http://schemas.microsoft.com/office/powerpoint/2010/main" val="283870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 err="1"/>
              <a:t>손뼉치며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리듬꼴</a:t>
            </a:r>
            <a:r>
              <a:rPr kumimoji="1" lang="ko-KR" altLang="en-US" dirty="0"/>
              <a:t> 연습하기</a:t>
            </a:r>
            <a:endParaRPr kumimoji="1"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3" name="그림 2" descr="텍스트, 스크린샷, 번호, 달력이(가) 표시된 사진&#10;&#10;자동 생성된 설명">
            <a:extLst>
              <a:ext uri="{FF2B5EF4-FFF2-40B4-BE49-F238E27FC236}">
                <a16:creationId xmlns:a16="http://schemas.microsoft.com/office/drawing/2014/main" id="{D952B91A-E5EC-9269-40F5-F139D856F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786" y="1781175"/>
            <a:ext cx="3000276" cy="3141466"/>
          </a:xfrm>
          <a:prstGeom prst="rect">
            <a:avLst/>
          </a:prstGeom>
        </p:spPr>
      </p:pic>
      <p:pic>
        <p:nvPicPr>
          <p:cNvPr id="40" name="그림 39" descr="텍스트, 폰트, 스크린샷, 타이포그래피이(가) 표시된 사진&#10;&#10;자동 생성된 설명">
            <a:extLst>
              <a:ext uri="{FF2B5EF4-FFF2-40B4-BE49-F238E27FC236}">
                <a16:creationId xmlns:a16="http://schemas.microsoft.com/office/drawing/2014/main" id="{BA72A902-36BD-B580-B7CE-1CA04DAF6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449" y="1657523"/>
            <a:ext cx="6811102" cy="3810233"/>
          </a:xfrm>
          <a:prstGeom prst="rect">
            <a:avLst/>
          </a:prstGeom>
        </p:spPr>
      </p:pic>
      <p:pic>
        <p:nvPicPr>
          <p:cNvPr id="42" name="그림 41" descr="장갑, 손이(가) 표시된 사진&#10;&#10;자동 생성된 설명">
            <a:extLst>
              <a:ext uri="{FF2B5EF4-FFF2-40B4-BE49-F238E27FC236}">
                <a16:creationId xmlns:a16="http://schemas.microsoft.com/office/drawing/2014/main" id="{277A2EB3-3357-5E2B-BF74-F5C4BF8744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617" y="1486276"/>
            <a:ext cx="414418" cy="342494"/>
          </a:xfrm>
          <a:prstGeom prst="rect">
            <a:avLst/>
          </a:prstGeom>
        </p:spPr>
      </p:pic>
      <p:pic>
        <p:nvPicPr>
          <p:cNvPr id="43" name="그림 42" descr="장갑, 손이(가) 표시된 사진&#10;&#10;자동 생성된 설명">
            <a:extLst>
              <a:ext uri="{FF2B5EF4-FFF2-40B4-BE49-F238E27FC236}">
                <a16:creationId xmlns:a16="http://schemas.microsoft.com/office/drawing/2014/main" id="{F773B4BD-4087-A659-621B-C9A904EF8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8269" y="1486276"/>
            <a:ext cx="414418" cy="342494"/>
          </a:xfrm>
          <a:prstGeom prst="rect">
            <a:avLst/>
          </a:prstGeom>
        </p:spPr>
      </p:pic>
      <p:pic>
        <p:nvPicPr>
          <p:cNvPr id="44" name="그림 43" descr="장갑, 손이(가) 표시된 사진&#10;&#10;자동 생성된 설명">
            <a:extLst>
              <a:ext uri="{FF2B5EF4-FFF2-40B4-BE49-F238E27FC236}">
                <a16:creationId xmlns:a16="http://schemas.microsoft.com/office/drawing/2014/main" id="{D85C642D-AA4E-9923-F0FB-8D62F7D5B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920" y="1486276"/>
            <a:ext cx="414418" cy="342494"/>
          </a:xfrm>
          <a:prstGeom prst="rect">
            <a:avLst/>
          </a:prstGeom>
        </p:spPr>
      </p:pic>
      <p:pic>
        <p:nvPicPr>
          <p:cNvPr id="45" name="그림 44" descr="장갑, 손이(가) 표시된 사진&#10;&#10;자동 생성된 설명">
            <a:extLst>
              <a:ext uri="{FF2B5EF4-FFF2-40B4-BE49-F238E27FC236}">
                <a16:creationId xmlns:a16="http://schemas.microsoft.com/office/drawing/2014/main" id="{AE71395F-FC00-1F19-5A15-050BAA44A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2494" y="1452562"/>
            <a:ext cx="414418" cy="342494"/>
          </a:xfrm>
          <a:prstGeom prst="rect">
            <a:avLst/>
          </a:prstGeom>
        </p:spPr>
      </p:pic>
      <p:pic>
        <p:nvPicPr>
          <p:cNvPr id="46" name="그림 45" descr="장갑, 손이(가) 표시된 사진&#10;&#10;자동 생성된 설명">
            <a:extLst>
              <a:ext uri="{FF2B5EF4-FFF2-40B4-BE49-F238E27FC236}">
                <a16:creationId xmlns:a16="http://schemas.microsoft.com/office/drawing/2014/main" id="{5118ADDB-8240-86E9-7FD2-FC2B9934C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9664" y="1452562"/>
            <a:ext cx="414418" cy="342494"/>
          </a:xfrm>
          <a:prstGeom prst="rect">
            <a:avLst/>
          </a:prstGeom>
        </p:spPr>
      </p:pic>
      <p:pic>
        <p:nvPicPr>
          <p:cNvPr id="47" name="그림 46" descr="장갑, 손이(가) 표시된 사진&#10;&#10;자동 생성된 설명">
            <a:extLst>
              <a:ext uri="{FF2B5EF4-FFF2-40B4-BE49-F238E27FC236}">
                <a16:creationId xmlns:a16="http://schemas.microsoft.com/office/drawing/2014/main" id="{E271343B-B173-64F4-6409-BED2B8BC7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6834" y="1452562"/>
            <a:ext cx="414418" cy="342494"/>
          </a:xfrm>
          <a:prstGeom prst="rect">
            <a:avLst/>
          </a:prstGeom>
        </p:spPr>
      </p:pic>
      <p:pic>
        <p:nvPicPr>
          <p:cNvPr id="48" name="그림 47" descr="장갑, 손이(가) 표시된 사진&#10;&#10;자동 생성된 설명">
            <a:extLst>
              <a:ext uri="{FF2B5EF4-FFF2-40B4-BE49-F238E27FC236}">
                <a16:creationId xmlns:a16="http://schemas.microsoft.com/office/drawing/2014/main" id="{AD514B33-61B8-A871-959D-0572DD87B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4005" y="1452562"/>
            <a:ext cx="414418" cy="342494"/>
          </a:xfrm>
          <a:prstGeom prst="rect">
            <a:avLst/>
          </a:prstGeom>
        </p:spPr>
      </p:pic>
      <p:pic>
        <p:nvPicPr>
          <p:cNvPr id="49" name="그림 48" descr="장갑, 손이(가) 표시된 사진&#10;&#10;자동 생성된 설명">
            <a:extLst>
              <a:ext uri="{FF2B5EF4-FFF2-40B4-BE49-F238E27FC236}">
                <a16:creationId xmlns:a16="http://schemas.microsoft.com/office/drawing/2014/main" id="{280F3246-6818-FBC4-70AC-94867D4C6B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36" t="12869" r="12248" b="12042"/>
          <a:stretch/>
        </p:blipFill>
        <p:spPr>
          <a:xfrm>
            <a:off x="5584901" y="2884429"/>
            <a:ext cx="245309" cy="204846"/>
          </a:xfrm>
          <a:prstGeom prst="rect">
            <a:avLst/>
          </a:prstGeom>
        </p:spPr>
      </p:pic>
      <p:pic>
        <p:nvPicPr>
          <p:cNvPr id="50" name="그림 49" descr="장갑, 손이(가) 표시된 사진&#10;&#10;자동 생성된 설명">
            <a:extLst>
              <a:ext uri="{FF2B5EF4-FFF2-40B4-BE49-F238E27FC236}">
                <a16:creationId xmlns:a16="http://schemas.microsoft.com/office/drawing/2014/main" id="{86BF3F52-6FBD-32DD-16DB-DF7203A7F3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36" t="12869" r="12248" b="12042"/>
          <a:stretch/>
        </p:blipFill>
        <p:spPr>
          <a:xfrm>
            <a:off x="5872292" y="2884429"/>
            <a:ext cx="245309" cy="204846"/>
          </a:xfrm>
          <a:prstGeom prst="rect">
            <a:avLst/>
          </a:prstGeom>
        </p:spPr>
      </p:pic>
      <p:pic>
        <p:nvPicPr>
          <p:cNvPr id="51" name="그림 50" descr="장갑, 손이(가) 표시된 사진&#10;&#10;자동 생성된 설명">
            <a:extLst>
              <a:ext uri="{FF2B5EF4-FFF2-40B4-BE49-F238E27FC236}">
                <a16:creationId xmlns:a16="http://schemas.microsoft.com/office/drawing/2014/main" id="{68F4712C-883C-4D7D-B138-7E1E0820E3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36" t="12869" r="12248" b="12042"/>
          <a:stretch/>
        </p:blipFill>
        <p:spPr>
          <a:xfrm>
            <a:off x="6149036" y="2884429"/>
            <a:ext cx="245309" cy="204846"/>
          </a:xfrm>
          <a:prstGeom prst="rect">
            <a:avLst/>
          </a:prstGeom>
        </p:spPr>
      </p:pic>
      <p:pic>
        <p:nvPicPr>
          <p:cNvPr id="52" name="그림 51" descr="장갑, 손이(가) 표시된 사진&#10;&#10;자동 생성된 설명">
            <a:extLst>
              <a:ext uri="{FF2B5EF4-FFF2-40B4-BE49-F238E27FC236}">
                <a16:creationId xmlns:a16="http://schemas.microsoft.com/office/drawing/2014/main" id="{6A0EEF19-B95A-5219-2252-1B086D5620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36" t="12869" r="12248" b="12042"/>
          <a:stretch/>
        </p:blipFill>
        <p:spPr>
          <a:xfrm>
            <a:off x="6522917" y="2884429"/>
            <a:ext cx="245309" cy="204846"/>
          </a:xfrm>
          <a:prstGeom prst="rect">
            <a:avLst/>
          </a:prstGeom>
        </p:spPr>
      </p:pic>
      <p:pic>
        <p:nvPicPr>
          <p:cNvPr id="53" name="그림 52" descr="장갑, 손이(가) 표시된 사진&#10;&#10;자동 생성된 설명">
            <a:extLst>
              <a:ext uri="{FF2B5EF4-FFF2-40B4-BE49-F238E27FC236}">
                <a16:creationId xmlns:a16="http://schemas.microsoft.com/office/drawing/2014/main" id="{96086260-354B-AFB6-0CD7-A23A9D3E02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36" t="12869" r="12248" b="12042"/>
          <a:stretch/>
        </p:blipFill>
        <p:spPr>
          <a:xfrm>
            <a:off x="6829954" y="2884429"/>
            <a:ext cx="245309" cy="204846"/>
          </a:xfrm>
          <a:prstGeom prst="rect">
            <a:avLst/>
          </a:prstGeom>
        </p:spPr>
      </p:pic>
      <p:pic>
        <p:nvPicPr>
          <p:cNvPr id="54" name="그림 53" descr="장갑, 손이(가) 표시된 사진&#10;&#10;자동 생성된 설명">
            <a:extLst>
              <a:ext uri="{FF2B5EF4-FFF2-40B4-BE49-F238E27FC236}">
                <a16:creationId xmlns:a16="http://schemas.microsoft.com/office/drawing/2014/main" id="{6CE26696-362D-4974-A1B3-E6785E3C32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36" t="12869" r="12248" b="12042"/>
          <a:stretch/>
        </p:blipFill>
        <p:spPr>
          <a:xfrm>
            <a:off x="7145986" y="2884429"/>
            <a:ext cx="245309" cy="204846"/>
          </a:xfrm>
          <a:prstGeom prst="rect">
            <a:avLst/>
          </a:prstGeom>
        </p:spPr>
      </p:pic>
      <p:pic>
        <p:nvPicPr>
          <p:cNvPr id="59" name="그림 58" descr="장갑, 손이(가) 표시된 사진&#10;&#10;자동 생성된 설명">
            <a:extLst>
              <a:ext uri="{FF2B5EF4-FFF2-40B4-BE49-F238E27FC236}">
                <a16:creationId xmlns:a16="http://schemas.microsoft.com/office/drawing/2014/main" id="{0209CDE7-2724-EB20-323B-4E89573FAC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36" t="12869" r="12248" b="12042"/>
          <a:stretch/>
        </p:blipFill>
        <p:spPr>
          <a:xfrm>
            <a:off x="9225716" y="2892909"/>
            <a:ext cx="245310" cy="204846"/>
          </a:xfrm>
          <a:prstGeom prst="rect">
            <a:avLst/>
          </a:prstGeom>
        </p:spPr>
      </p:pic>
      <p:pic>
        <p:nvPicPr>
          <p:cNvPr id="60" name="그림 59" descr="장갑, 손이(가) 표시된 사진&#10;&#10;자동 생성된 설명">
            <a:extLst>
              <a:ext uri="{FF2B5EF4-FFF2-40B4-BE49-F238E27FC236}">
                <a16:creationId xmlns:a16="http://schemas.microsoft.com/office/drawing/2014/main" id="{83DE490A-5A2C-3046-397C-FE6FE53962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36" t="12869" r="12248" b="12042"/>
          <a:stretch/>
        </p:blipFill>
        <p:spPr>
          <a:xfrm>
            <a:off x="9473820" y="2892909"/>
            <a:ext cx="245310" cy="204846"/>
          </a:xfrm>
          <a:prstGeom prst="rect">
            <a:avLst/>
          </a:prstGeom>
        </p:spPr>
      </p:pic>
      <p:pic>
        <p:nvPicPr>
          <p:cNvPr id="61" name="그림 60" descr="장갑, 손이(가) 표시된 사진&#10;&#10;자동 생성된 설명">
            <a:extLst>
              <a:ext uri="{FF2B5EF4-FFF2-40B4-BE49-F238E27FC236}">
                <a16:creationId xmlns:a16="http://schemas.microsoft.com/office/drawing/2014/main" id="{340A42FC-85B3-3B5B-F688-758B43FBF4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36" t="12869" r="12248" b="12042"/>
          <a:stretch/>
        </p:blipFill>
        <p:spPr>
          <a:xfrm>
            <a:off x="9721924" y="2892909"/>
            <a:ext cx="245310" cy="204846"/>
          </a:xfrm>
          <a:prstGeom prst="rect">
            <a:avLst/>
          </a:prstGeom>
        </p:spPr>
      </p:pic>
      <p:pic>
        <p:nvPicPr>
          <p:cNvPr id="62" name="그림 61" descr="장갑, 손이(가) 표시된 사진&#10;&#10;자동 생성된 설명">
            <a:extLst>
              <a:ext uri="{FF2B5EF4-FFF2-40B4-BE49-F238E27FC236}">
                <a16:creationId xmlns:a16="http://schemas.microsoft.com/office/drawing/2014/main" id="{34219AA1-8EBF-7008-65FD-1CB1A9E251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36" t="12869" r="12248" b="12042"/>
          <a:stretch/>
        </p:blipFill>
        <p:spPr>
          <a:xfrm>
            <a:off x="9970028" y="2892909"/>
            <a:ext cx="245310" cy="204846"/>
          </a:xfrm>
          <a:prstGeom prst="rect">
            <a:avLst/>
          </a:prstGeom>
        </p:spPr>
      </p:pic>
      <p:pic>
        <p:nvPicPr>
          <p:cNvPr id="63" name="그림 62" descr="장갑, 손이(가) 표시된 사진&#10;&#10;자동 생성된 설명">
            <a:extLst>
              <a:ext uri="{FF2B5EF4-FFF2-40B4-BE49-F238E27FC236}">
                <a16:creationId xmlns:a16="http://schemas.microsoft.com/office/drawing/2014/main" id="{8E2EEE36-04B6-C438-ADDC-0A076162F9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36" t="12869" r="12248" b="12042"/>
          <a:stretch/>
        </p:blipFill>
        <p:spPr>
          <a:xfrm>
            <a:off x="10218132" y="2892909"/>
            <a:ext cx="245310" cy="204846"/>
          </a:xfrm>
          <a:prstGeom prst="rect">
            <a:avLst/>
          </a:prstGeom>
        </p:spPr>
      </p:pic>
      <p:pic>
        <p:nvPicPr>
          <p:cNvPr id="64" name="그림 63" descr="장갑, 손이(가) 표시된 사진&#10;&#10;자동 생성된 설명">
            <a:extLst>
              <a:ext uri="{FF2B5EF4-FFF2-40B4-BE49-F238E27FC236}">
                <a16:creationId xmlns:a16="http://schemas.microsoft.com/office/drawing/2014/main" id="{47658C45-852F-1137-2050-469D032B97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36" t="12869" r="12248" b="12042"/>
          <a:stretch/>
        </p:blipFill>
        <p:spPr>
          <a:xfrm>
            <a:off x="10466236" y="2892909"/>
            <a:ext cx="245310" cy="204846"/>
          </a:xfrm>
          <a:prstGeom prst="rect">
            <a:avLst/>
          </a:prstGeom>
        </p:spPr>
      </p:pic>
      <p:pic>
        <p:nvPicPr>
          <p:cNvPr id="65" name="그림 64" descr="장갑, 손이(가) 표시된 사진&#10;&#10;자동 생성된 설명">
            <a:extLst>
              <a:ext uri="{FF2B5EF4-FFF2-40B4-BE49-F238E27FC236}">
                <a16:creationId xmlns:a16="http://schemas.microsoft.com/office/drawing/2014/main" id="{3BDD6294-063A-D67C-6D44-66E5981DDC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36" t="12869" r="12248" b="12042"/>
          <a:stretch/>
        </p:blipFill>
        <p:spPr>
          <a:xfrm>
            <a:off x="10714340" y="2892909"/>
            <a:ext cx="245310" cy="204846"/>
          </a:xfrm>
          <a:prstGeom prst="rect">
            <a:avLst/>
          </a:prstGeom>
        </p:spPr>
      </p:pic>
      <p:pic>
        <p:nvPicPr>
          <p:cNvPr id="66" name="그림 65" descr="장갑, 손이(가) 표시된 사진&#10;&#10;자동 생성된 설명">
            <a:extLst>
              <a:ext uri="{FF2B5EF4-FFF2-40B4-BE49-F238E27FC236}">
                <a16:creationId xmlns:a16="http://schemas.microsoft.com/office/drawing/2014/main" id="{07047DD0-AD2A-2941-F662-3CDBD98358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36" t="12869" r="12248" b="12042"/>
          <a:stretch/>
        </p:blipFill>
        <p:spPr>
          <a:xfrm>
            <a:off x="10962441" y="2892909"/>
            <a:ext cx="245310" cy="204846"/>
          </a:xfrm>
          <a:prstGeom prst="rect">
            <a:avLst/>
          </a:prstGeom>
        </p:spPr>
      </p:pic>
      <p:pic>
        <p:nvPicPr>
          <p:cNvPr id="67" name="그림 66" descr="장갑, 손이(가) 표시된 사진&#10;&#10;자동 생성된 설명">
            <a:extLst>
              <a:ext uri="{FF2B5EF4-FFF2-40B4-BE49-F238E27FC236}">
                <a16:creationId xmlns:a16="http://schemas.microsoft.com/office/drawing/2014/main" id="{CA74C74E-10F6-6856-C4EC-D173704EBF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36" t="12869" r="12248" b="12042"/>
          <a:stretch/>
        </p:blipFill>
        <p:spPr>
          <a:xfrm>
            <a:off x="5584589" y="4256029"/>
            <a:ext cx="245309" cy="204846"/>
          </a:xfrm>
          <a:prstGeom prst="rect">
            <a:avLst/>
          </a:prstGeom>
        </p:spPr>
      </p:pic>
      <p:pic>
        <p:nvPicPr>
          <p:cNvPr id="68" name="그림 67" descr="장갑, 손이(가) 표시된 사진&#10;&#10;자동 생성된 설명">
            <a:extLst>
              <a:ext uri="{FF2B5EF4-FFF2-40B4-BE49-F238E27FC236}">
                <a16:creationId xmlns:a16="http://schemas.microsoft.com/office/drawing/2014/main" id="{644A02DB-68AE-9839-7E99-68FE973DE1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36" t="12869" r="12248" b="12042"/>
          <a:stretch/>
        </p:blipFill>
        <p:spPr>
          <a:xfrm>
            <a:off x="6522605" y="4256029"/>
            <a:ext cx="245309" cy="204846"/>
          </a:xfrm>
          <a:prstGeom prst="rect">
            <a:avLst/>
          </a:prstGeom>
        </p:spPr>
      </p:pic>
      <p:pic>
        <p:nvPicPr>
          <p:cNvPr id="69" name="그림 68" descr="장갑, 손이(가) 표시된 사진&#10;&#10;자동 생성된 설명">
            <a:extLst>
              <a:ext uri="{FF2B5EF4-FFF2-40B4-BE49-F238E27FC236}">
                <a16:creationId xmlns:a16="http://schemas.microsoft.com/office/drawing/2014/main" id="{9F87A6AD-740B-1B63-316F-DED347AE33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36" t="12869" r="12248" b="12042"/>
          <a:stretch/>
        </p:blipFill>
        <p:spPr>
          <a:xfrm>
            <a:off x="6096000" y="4256029"/>
            <a:ext cx="245309" cy="204846"/>
          </a:xfrm>
          <a:prstGeom prst="rect">
            <a:avLst/>
          </a:prstGeom>
        </p:spPr>
      </p:pic>
      <p:pic>
        <p:nvPicPr>
          <p:cNvPr id="70" name="그림 69" descr="장갑, 손이(가) 표시된 사진&#10;&#10;자동 생성된 설명">
            <a:extLst>
              <a:ext uri="{FF2B5EF4-FFF2-40B4-BE49-F238E27FC236}">
                <a16:creationId xmlns:a16="http://schemas.microsoft.com/office/drawing/2014/main" id="{81539652-61A2-4862-5E3F-692B2C9E34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36" t="12869" r="12248" b="12042"/>
          <a:stretch/>
        </p:blipFill>
        <p:spPr>
          <a:xfrm>
            <a:off x="7034016" y="4256029"/>
            <a:ext cx="245309" cy="204846"/>
          </a:xfrm>
          <a:prstGeom prst="rect">
            <a:avLst/>
          </a:prstGeom>
        </p:spPr>
      </p:pic>
      <p:pic>
        <p:nvPicPr>
          <p:cNvPr id="71" name="그림 70" descr="장갑, 손이(가) 표시된 사진&#10;&#10;자동 생성된 설명">
            <a:extLst>
              <a:ext uri="{FF2B5EF4-FFF2-40B4-BE49-F238E27FC236}">
                <a16:creationId xmlns:a16="http://schemas.microsoft.com/office/drawing/2014/main" id="{429E3EB5-C0B8-179E-863B-363D12A0DC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2494" y="4195608"/>
            <a:ext cx="414418" cy="342494"/>
          </a:xfrm>
          <a:prstGeom prst="rect">
            <a:avLst/>
          </a:prstGeom>
        </p:spPr>
      </p:pic>
      <p:pic>
        <p:nvPicPr>
          <p:cNvPr id="72" name="그림 71" descr="장갑, 손이(가) 표시된 사진&#10;&#10;자동 생성된 설명">
            <a:extLst>
              <a:ext uri="{FF2B5EF4-FFF2-40B4-BE49-F238E27FC236}">
                <a16:creationId xmlns:a16="http://schemas.microsoft.com/office/drawing/2014/main" id="{B115228B-DDCB-BBBC-69B8-91437ED7B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6834" y="4195608"/>
            <a:ext cx="414418" cy="34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8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리듬 듣고 적어보기</a:t>
            </a:r>
            <a:endParaRPr kumimoji="1"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2" name="그림 1" descr="텍스트, 폰트, 스크린샷, 타이포그래피이(가) 표시된 사진&#10;&#10;자동 생성된 설명">
            <a:extLst>
              <a:ext uri="{FF2B5EF4-FFF2-40B4-BE49-F238E27FC236}">
                <a16:creationId xmlns:a16="http://schemas.microsoft.com/office/drawing/2014/main" id="{1DAB72BD-DE45-5EE2-E4EA-F684AF53C664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b="69565"/>
          <a:stretch/>
        </p:blipFill>
        <p:spPr>
          <a:xfrm>
            <a:off x="2216458" y="1955269"/>
            <a:ext cx="5404903" cy="890827"/>
          </a:xfrm>
          <a:prstGeom prst="rect">
            <a:avLst/>
          </a:prstGeom>
        </p:spPr>
      </p:pic>
      <p:pic>
        <p:nvPicPr>
          <p:cNvPr id="3" name="그림 2" descr="텍스트, 폰트, 스크린샷, 타이포그래피이(가) 표시된 사진&#10;&#10;자동 생성된 설명">
            <a:extLst>
              <a:ext uri="{FF2B5EF4-FFF2-40B4-BE49-F238E27FC236}">
                <a16:creationId xmlns:a16="http://schemas.microsoft.com/office/drawing/2014/main" id="{309EE8D4-C925-EE33-43E7-5F1DAC8698A5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36563" r="54018" b="37001"/>
          <a:stretch/>
        </p:blipFill>
        <p:spPr>
          <a:xfrm>
            <a:off x="8007561" y="2032649"/>
            <a:ext cx="2485269" cy="773797"/>
          </a:xfrm>
          <a:prstGeom prst="rect">
            <a:avLst/>
          </a:prstGeom>
        </p:spPr>
      </p:pic>
      <p:pic>
        <p:nvPicPr>
          <p:cNvPr id="4" name="그림 3" descr="텍스트, 폰트, 스크린샷, 타이포그래피이(가) 표시된 사진&#10;&#10;자동 생성된 설명">
            <a:extLst>
              <a:ext uri="{FF2B5EF4-FFF2-40B4-BE49-F238E27FC236}">
                <a16:creationId xmlns:a16="http://schemas.microsoft.com/office/drawing/2014/main" id="{F694BBEC-4DD1-0206-1A9C-861A0872D082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53573" t="36157" r="445" b="37407"/>
          <a:stretch/>
        </p:blipFill>
        <p:spPr>
          <a:xfrm>
            <a:off x="2154970" y="3220959"/>
            <a:ext cx="2485269" cy="773797"/>
          </a:xfrm>
          <a:prstGeom prst="rect">
            <a:avLst/>
          </a:prstGeom>
        </p:spPr>
      </p:pic>
      <p:pic>
        <p:nvPicPr>
          <p:cNvPr id="5" name="그림 4" descr="텍스트, 폰트, 스크린샷, 타이포그래피이(가) 표시된 사진&#10;&#10;자동 생성된 설명">
            <a:extLst>
              <a:ext uri="{FF2B5EF4-FFF2-40B4-BE49-F238E27FC236}">
                <a16:creationId xmlns:a16="http://schemas.microsoft.com/office/drawing/2014/main" id="{6883D078-F8C8-1C80-2497-57DB91C1D175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68734" b="831"/>
          <a:stretch/>
        </p:blipFill>
        <p:spPr>
          <a:xfrm>
            <a:off x="5138507" y="3162444"/>
            <a:ext cx="5404903" cy="890827"/>
          </a:xfrm>
          <a:prstGeom prst="rect">
            <a:avLst/>
          </a:prstGeom>
        </p:spPr>
      </p:pic>
      <p:pic>
        <p:nvPicPr>
          <p:cNvPr id="8" name="1번">
            <a:hlinkClick r:id="" action="ppaction://media"/>
            <a:extLst>
              <a:ext uri="{FF2B5EF4-FFF2-40B4-BE49-F238E27FC236}">
                <a16:creationId xmlns:a16="http://schemas.microsoft.com/office/drawing/2014/main" id="{49837D15-EB7A-9C5C-C41E-E41E94AF5D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281330" y="2419547"/>
            <a:ext cx="419571" cy="419571"/>
          </a:xfrm>
          <a:prstGeom prst="rect">
            <a:avLst/>
          </a:prstGeom>
        </p:spPr>
      </p:pic>
      <p:pic>
        <p:nvPicPr>
          <p:cNvPr id="9" name="2">
            <a:hlinkClick r:id="" action="ppaction://media"/>
            <a:extLst>
              <a:ext uri="{FF2B5EF4-FFF2-40B4-BE49-F238E27FC236}">
                <a16:creationId xmlns:a16="http://schemas.microsoft.com/office/drawing/2014/main" id="{4F0866AB-10A9-B270-C8F4-22FD26DD44D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203379" y="2374840"/>
            <a:ext cx="419571" cy="419571"/>
          </a:xfrm>
          <a:prstGeom prst="rect">
            <a:avLst/>
          </a:prstGeom>
        </p:spPr>
      </p:pic>
      <p:pic>
        <p:nvPicPr>
          <p:cNvPr id="10" name="3">
            <a:hlinkClick r:id="" action="ppaction://media"/>
            <a:extLst>
              <a:ext uri="{FF2B5EF4-FFF2-40B4-BE49-F238E27FC236}">
                <a16:creationId xmlns:a16="http://schemas.microsoft.com/office/drawing/2014/main" id="{58A17A1A-64D7-5A67-34B2-891E046FBFB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060556" y="2400682"/>
            <a:ext cx="419571" cy="419571"/>
          </a:xfrm>
          <a:prstGeom prst="rect">
            <a:avLst/>
          </a:prstGeom>
        </p:spPr>
      </p:pic>
      <p:pic>
        <p:nvPicPr>
          <p:cNvPr id="11" name="4">
            <a:hlinkClick r:id="" action="ppaction://media"/>
            <a:extLst>
              <a:ext uri="{FF2B5EF4-FFF2-40B4-BE49-F238E27FC236}">
                <a16:creationId xmlns:a16="http://schemas.microsoft.com/office/drawing/2014/main" id="{1B264123-C32E-66EF-8FBB-94E7279E8AF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281329" y="3722310"/>
            <a:ext cx="419571" cy="419571"/>
          </a:xfrm>
          <a:prstGeom prst="rect">
            <a:avLst/>
          </a:prstGeom>
        </p:spPr>
      </p:pic>
      <p:pic>
        <p:nvPicPr>
          <p:cNvPr id="12" name="5">
            <a:hlinkClick r:id="" action="ppaction://media"/>
            <a:extLst>
              <a:ext uri="{FF2B5EF4-FFF2-40B4-BE49-F238E27FC236}">
                <a16:creationId xmlns:a16="http://schemas.microsoft.com/office/drawing/2014/main" id="{7B4C2C27-D8C1-D5DC-6E7E-9A35A88EC85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203379" y="3766105"/>
            <a:ext cx="419571" cy="419571"/>
          </a:xfrm>
          <a:prstGeom prst="rect">
            <a:avLst/>
          </a:prstGeom>
        </p:spPr>
      </p:pic>
      <p:pic>
        <p:nvPicPr>
          <p:cNvPr id="13" name="6">
            <a:hlinkClick r:id="" action="ppaction://media"/>
            <a:extLst>
              <a:ext uri="{FF2B5EF4-FFF2-40B4-BE49-F238E27FC236}">
                <a16:creationId xmlns:a16="http://schemas.microsoft.com/office/drawing/2014/main" id="{00715238-F8B8-7248-5217-689314CDE74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125429" y="3766842"/>
            <a:ext cx="419571" cy="419571"/>
          </a:xfrm>
          <a:prstGeom prst="rect">
            <a:avLst/>
          </a:prstGeom>
        </p:spPr>
      </p:pic>
      <p:pic>
        <p:nvPicPr>
          <p:cNvPr id="14" name="예비박">
            <a:hlinkClick r:id="" action="ppaction://media"/>
            <a:extLst>
              <a:ext uri="{FF2B5EF4-FFF2-40B4-BE49-F238E27FC236}">
                <a16:creationId xmlns:a16="http://schemas.microsoft.com/office/drawing/2014/main" id="{5959C22C-2FA9-2A4A-0D7C-59075B51DF5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391251" y="856215"/>
            <a:ext cx="340559" cy="3405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9178D7D-2320-E149-B9A1-E7DAEDABBE2F}"/>
              </a:ext>
            </a:extLst>
          </p:cNvPr>
          <p:cNvSpPr txBox="1"/>
          <p:nvPr/>
        </p:nvSpPr>
        <p:spPr>
          <a:xfrm>
            <a:off x="11168202" y="473499"/>
            <a:ext cx="646331" cy="2769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1200" dirty="0" err="1"/>
              <a:t>예비박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6432368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다양한 리듬 손뼉 치며 구호 외치기</a:t>
            </a:r>
            <a:endParaRPr kumimoji="1"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3" name="그림 2" descr="텍스트, 폰트, 라인, 친필이(가) 표시된 사진&#10;&#10;자동 생성된 설명">
            <a:extLst>
              <a:ext uri="{FF2B5EF4-FFF2-40B4-BE49-F238E27FC236}">
                <a16:creationId xmlns:a16="http://schemas.microsoft.com/office/drawing/2014/main" id="{67428D32-DD8B-3D9D-7CD9-50B1A47146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0625" y="1649932"/>
            <a:ext cx="4800600" cy="1493893"/>
          </a:xfrm>
          <a:prstGeom prst="rect">
            <a:avLst/>
          </a:prstGeom>
        </p:spPr>
      </p:pic>
      <p:pic>
        <p:nvPicPr>
          <p:cNvPr id="5" name="그림 4" descr="라인, 폰트, 텍스트이(가) 표시된 사진&#10;&#10;자동 생성된 설명">
            <a:extLst>
              <a:ext uri="{FF2B5EF4-FFF2-40B4-BE49-F238E27FC236}">
                <a16:creationId xmlns:a16="http://schemas.microsoft.com/office/drawing/2014/main" id="{FFD83DA0-906B-2C68-D987-E06D327780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9400" y="1649932"/>
            <a:ext cx="4800600" cy="1488322"/>
          </a:xfrm>
          <a:prstGeom prst="rect">
            <a:avLst/>
          </a:prstGeom>
        </p:spPr>
      </p:pic>
      <p:pic>
        <p:nvPicPr>
          <p:cNvPr id="8" name="그림 7" descr="텍스트, 폰트, 친필, 서예이(가) 표시된 사진&#10;&#10;자동 생성된 설명">
            <a:extLst>
              <a:ext uri="{FF2B5EF4-FFF2-40B4-BE49-F238E27FC236}">
                <a16:creationId xmlns:a16="http://schemas.microsoft.com/office/drawing/2014/main" id="{FF9E6CAE-864E-5A58-462A-2FBEA44C93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0625" y="3551792"/>
            <a:ext cx="4800600" cy="1498690"/>
          </a:xfrm>
          <a:prstGeom prst="rect">
            <a:avLst/>
          </a:prstGeom>
        </p:spPr>
      </p:pic>
      <p:pic>
        <p:nvPicPr>
          <p:cNvPr id="10" name="그림 9" descr="텍스트, 폰트, 라인, 서예이(가) 표시된 사진&#10;&#10;자동 생성된 설명">
            <a:extLst>
              <a:ext uri="{FF2B5EF4-FFF2-40B4-BE49-F238E27FC236}">
                <a16:creationId xmlns:a16="http://schemas.microsoft.com/office/drawing/2014/main" id="{691817DD-7679-4AD2-0F7C-C737F56FB80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29400" y="3551792"/>
            <a:ext cx="4800600" cy="1514009"/>
          </a:xfrm>
          <a:prstGeom prst="rect">
            <a:avLst/>
          </a:prstGeom>
        </p:spPr>
      </p:pic>
      <p:pic>
        <p:nvPicPr>
          <p:cNvPr id="11" name="2-1">
            <a:hlinkClick r:id="" action="ppaction://media"/>
            <a:extLst>
              <a:ext uri="{FF2B5EF4-FFF2-40B4-BE49-F238E27FC236}">
                <a16:creationId xmlns:a16="http://schemas.microsoft.com/office/drawing/2014/main" id="{C3BD2E62-CEDA-2FE0-AAD8-3E24F04F56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486400" y="1504950"/>
            <a:ext cx="609600" cy="609600"/>
          </a:xfrm>
          <a:prstGeom prst="rect">
            <a:avLst/>
          </a:prstGeom>
        </p:spPr>
      </p:pic>
      <p:pic>
        <p:nvPicPr>
          <p:cNvPr id="12" name="2-2">
            <a:hlinkClick r:id="" action="ppaction://media"/>
            <a:extLst>
              <a:ext uri="{FF2B5EF4-FFF2-40B4-BE49-F238E27FC236}">
                <a16:creationId xmlns:a16="http://schemas.microsoft.com/office/drawing/2014/main" id="{9C7A0F2A-D9C3-40A7-494B-80FADD50A50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01375" y="1473200"/>
            <a:ext cx="609600" cy="609600"/>
          </a:xfrm>
          <a:prstGeom prst="rect">
            <a:avLst/>
          </a:prstGeom>
        </p:spPr>
      </p:pic>
      <p:pic>
        <p:nvPicPr>
          <p:cNvPr id="13" name="2-3">
            <a:hlinkClick r:id="" action="ppaction://media"/>
            <a:extLst>
              <a:ext uri="{FF2B5EF4-FFF2-40B4-BE49-F238E27FC236}">
                <a16:creationId xmlns:a16="http://schemas.microsoft.com/office/drawing/2014/main" id="{D8AAD593-23F9-4968-94EF-20EA4D7E177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486400" y="3409376"/>
            <a:ext cx="609600" cy="609600"/>
          </a:xfrm>
          <a:prstGeom prst="rect">
            <a:avLst/>
          </a:prstGeom>
        </p:spPr>
      </p:pic>
      <p:pic>
        <p:nvPicPr>
          <p:cNvPr id="14" name="2-4">
            <a:hlinkClick r:id="" action="ppaction://media"/>
            <a:extLst>
              <a:ext uri="{FF2B5EF4-FFF2-40B4-BE49-F238E27FC236}">
                <a16:creationId xmlns:a16="http://schemas.microsoft.com/office/drawing/2014/main" id="{2CAB7D39-4542-F23D-8F5E-B91C27A552C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01375" y="33372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5240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 err="1"/>
              <a:t>모둠별로</a:t>
            </a:r>
            <a:r>
              <a:rPr kumimoji="1" lang="ko-KR" altLang="en-US" dirty="0"/>
              <a:t> 리듬 만들기</a:t>
            </a: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408A4F2E-FBC1-67A0-AF35-AB7318BA905B}"/>
              </a:ext>
            </a:extLst>
          </p:cNvPr>
          <p:cNvSpPr/>
          <p:nvPr/>
        </p:nvSpPr>
        <p:spPr>
          <a:xfrm>
            <a:off x="1343025" y="3629025"/>
            <a:ext cx="1647825" cy="1066800"/>
          </a:xfrm>
          <a:prstGeom prst="ellipse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2"/>
                </a:solidFill>
              </a:rPr>
              <a:t>안전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BCE1F-A425-90DD-2BA3-1F0EDA902534}"/>
              </a:ext>
            </a:extLst>
          </p:cNvPr>
          <p:cNvSpPr txBox="1"/>
          <p:nvPr/>
        </p:nvSpPr>
        <p:spPr>
          <a:xfrm>
            <a:off x="1068704" y="731638"/>
            <a:ext cx="8008619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◆ 구호의 주제를 정해보자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D3B88D67-0CFE-D136-AAA5-CC4F6528069E}"/>
              </a:ext>
            </a:extLst>
          </p:cNvPr>
          <p:cNvSpPr/>
          <p:nvPr/>
        </p:nvSpPr>
        <p:spPr>
          <a:xfrm>
            <a:off x="3533775" y="1590986"/>
            <a:ext cx="1647825" cy="1066800"/>
          </a:xfrm>
          <a:prstGeom prst="ellipse">
            <a:avLst/>
          </a:prstGeom>
          <a:solidFill>
            <a:srgbClr val="C0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2"/>
                </a:solidFill>
              </a:rPr>
              <a:t>인성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6AD89811-CCDE-61D8-443B-61C9A6DBBDC9}"/>
              </a:ext>
            </a:extLst>
          </p:cNvPr>
          <p:cNvSpPr/>
          <p:nvPr/>
        </p:nvSpPr>
        <p:spPr>
          <a:xfrm>
            <a:off x="6576000" y="2657786"/>
            <a:ext cx="1647825" cy="1066800"/>
          </a:xfrm>
          <a:prstGeom prst="ellipse">
            <a:avLst/>
          </a:pr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2"/>
                </a:solidFill>
              </a:rPr>
              <a:t>친구</a:t>
            </a: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C4CB665F-1C3C-B52C-FC8B-13B5C9FE2DC8}"/>
              </a:ext>
            </a:extLst>
          </p:cNvPr>
          <p:cNvSpPr/>
          <p:nvPr/>
        </p:nvSpPr>
        <p:spPr>
          <a:xfrm>
            <a:off x="8867774" y="1819275"/>
            <a:ext cx="1647825" cy="1066800"/>
          </a:xfrm>
          <a:prstGeom prst="ellipse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2"/>
                </a:solidFill>
              </a:rPr>
              <a:t>건강</a:t>
            </a: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F57A0228-457D-B3CA-2655-C170D759C29E}"/>
              </a:ext>
            </a:extLst>
          </p:cNvPr>
          <p:cNvSpPr/>
          <p:nvPr/>
        </p:nvSpPr>
        <p:spPr>
          <a:xfrm>
            <a:off x="4500000" y="4352302"/>
            <a:ext cx="1647825" cy="1066800"/>
          </a:xfrm>
          <a:prstGeom prst="ellipse">
            <a:avLst/>
          </a:prstGeom>
          <a:solidFill>
            <a:srgbClr val="7030A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2"/>
                </a:solidFill>
              </a:rPr>
              <a:t>음악</a:t>
            </a: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6AE489CA-4119-ECA5-1B81-DD0174C06E45}"/>
              </a:ext>
            </a:extLst>
          </p:cNvPr>
          <p:cNvSpPr/>
          <p:nvPr/>
        </p:nvSpPr>
        <p:spPr>
          <a:xfrm>
            <a:off x="9691687" y="4352302"/>
            <a:ext cx="1647825" cy="1066800"/>
          </a:xfrm>
          <a:prstGeom prst="ellipse">
            <a:avLst/>
          </a:prstGeom>
          <a:solidFill>
            <a:srgbClr val="0070C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2"/>
                </a:solidFill>
              </a:rPr>
              <a:t>청소</a:t>
            </a:r>
          </a:p>
        </p:txBody>
      </p:sp>
    </p:spTree>
    <p:extLst>
      <p:ext uri="{BB962C8B-B14F-4D97-AF65-F5344CB8AC3E}">
        <p14:creationId xmlns:p14="http://schemas.microsoft.com/office/powerpoint/2010/main" val="47196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1EC478A-3CD7-A02B-8D55-90F2D6D61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6000" y="3181920"/>
            <a:ext cx="7200000" cy="553998"/>
          </a:xfrm>
        </p:spPr>
        <p:txBody>
          <a:bodyPr/>
          <a:lstStyle/>
          <a:p>
            <a:r>
              <a:rPr kumimoji="1" lang="ko-KR" altLang="en-US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 감사합니다</a:t>
            </a:r>
            <a:r>
              <a:rPr kumimoji="1" lang="en-US" altLang="ko-KR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.</a:t>
            </a:r>
            <a:endParaRPr kumimoji="1" lang="ko-KR" altLang="en-US" dirty="0">
              <a:ln w="19050">
                <a:noFill/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446706F-102F-5CDF-7ED5-A86108431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6000" y="2821920"/>
            <a:ext cx="5040000" cy="252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n-ea"/>
                <a:ea typeface="+mn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256123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 마스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목차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내지 마스터">
  <a:themeElements>
    <a:clrScheme name="자주색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뒤표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4155</TotalTime>
  <Words>122</Words>
  <Application>Microsoft Office PowerPoint</Application>
  <PresentationFormat>와이드스크린</PresentationFormat>
  <Paragraphs>37</Paragraphs>
  <Slides>8</Slides>
  <Notes>7</Notes>
  <HiddenSlides>0</HiddenSlides>
  <MMClips>11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맑은 고딕</vt:lpstr>
      <vt:lpstr>Arial</vt:lpstr>
      <vt:lpstr>나눔고딕</vt:lpstr>
      <vt:lpstr>Spoqa Han Sans Neo</vt:lpstr>
      <vt:lpstr>NanumGothicExtraBold</vt:lpstr>
      <vt:lpstr>표지 마스터</vt:lpstr>
      <vt:lpstr>목차 마스터</vt:lpstr>
      <vt:lpstr>내지 마스터</vt:lpstr>
      <vt:lpstr>뒤표지 마스터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아침나라</dc:creator>
  <cp:lastModifiedBy>황근식</cp:lastModifiedBy>
  <cp:revision>209</cp:revision>
  <dcterms:created xsi:type="dcterms:W3CDTF">2024-07-03T01:17:18Z</dcterms:created>
  <dcterms:modified xsi:type="dcterms:W3CDTF">2025-03-18T06:25:44Z</dcterms:modified>
</cp:coreProperties>
</file>