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5"/>
  </p:notesMasterIdLst>
  <p:handoutMasterIdLst>
    <p:handoutMasterId r:id="rId16"/>
  </p:handoutMasterIdLst>
  <p:sldIdLst>
    <p:sldId id="300" r:id="rId5"/>
    <p:sldId id="339" r:id="rId6"/>
    <p:sldId id="304" r:id="rId7"/>
    <p:sldId id="355" r:id="rId8"/>
    <p:sldId id="346" r:id="rId9"/>
    <p:sldId id="366" r:id="rId10"/>
    <p:sldId id="357" r:id="rId11"/>
    <p:sldId id="394" r:id="rId12"/>
    <p:sldId id="350" r:id="rId13"/>
    <p:sldId id="295" r:id="rId14"/>
  </p:sldIdLst>
  <p:sldSz cx="12192000" cy="6858000"/>
  <p:notesSz cx="6858000" cy="9144000"/>
  <p:embeddedFontLst>
    <p:embeddedFont>
      <p:font typeface="NanumGothic" pitchFamily="2" charset="-127"/>
      <p:regular r:id="rId17"/>
      <p:bold r:id="rId18"/>
    </p:embeddedFont>
    <p:embeddedFont>
      <p:font typeface="NanumGothicExtraBold" pitchFamily="2" charset="-127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72" y="10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2025-02-28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11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image" Target="../media/image10.png"/><Relationship Id="rId2" Type="http://schemas.openxmlformats.org/officeDocument/2006/relationships/audio" Target="../media/media6.mp3"/><Relationship Id="rId16" Type="http://schemas.openxmlformats.org/officeDocument/2006/relationships/image" Target="../media/image8.pn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slideLayout" Target="../slideLayouts/slideLayout3.xml"/><Relationship Id="rId5" Type="http://schemas.microsoft.com/office/2007/relationships/media" Target="../media/media8.mp3"/><Relationship Id="rId15" Type="http://schemas.openxmlformats.org/officeDocument/2006/relationships/image" Target="../media/image5.png"/><Relationship Id="rId10" Type="http://schemas.openxmlformats.org/officeDocument/2006/relationships/audio" Target="../media/media10.mp3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4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나는 음악가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4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FEACB815-775F-46F4-8A17-F79712BBF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979" y="1402372"/>
            <a:ext cx="10931587" cy="704976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내가 좋아하는 노랫말을 말하고 이유를 이야기해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16EF4B2-0176-D7EE-FD07-731BB92DD543}"/>
              </a:ext>
            </a:extLst>
          </p:cNvPr>
          <p:cNvSpPr txBox="1">
            <a:spLocks/>
          </p:cNvSpPr>
          <p:nvPr/>
        </p:nvSpPr>
        <p:spPr>
          <a:xfrm>
            <a:off x="10854553" y="546518"/>
            <a:ext cx="96083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나는 음악가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295FE7C2-B84F-D083-5271-4B4EA8465F2F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22~23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033A2A9-681D-2DA1-DF40-4BFF8ECBF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547" y="2638197"/>
            <a:ext cx="6494906" cy="422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6108" y="2742806"/>
            <a:ext cx="7201219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000" dirty="0"/>
              <a:t>주제에 어울리는 노랫말을 만들어 부를 수 있어요</a:t>
            </a:r>
            <a:r>
              <a:rPr kumimoji="1" lang="en-US" altLang="ko-KR" sz="4000" dirty="0"/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499F345-55D3-2B64-7515-5A8848F14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566" y="819502"/>
            <a:ext cx="3477110" cy="1743318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02AD98C1-844A-5BFE-A107-04438143CD6F}"/>
              </a:ext>
            </a:extLst>
          </p:cNvPr>
          <p:cNvSpPr txBox="1">
            <a:spLocks/>
          </p:cNvSpPr>
          <p:nvPr/>
        </p:nvSpPr>
        <p:spPr>
          <a:xfrm>
            <a:off x="10854553" y="546518"/>
            <a:ext cx="96083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나는 음악가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D60485E-8671-E9DA-0C1E-095E3858D41C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22~23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악곡의 분위기를 생각하며 음악 감상하기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A2C1E9E0-98B3-8835-9F1F-9FFF9A7A7D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2335" y="938387"/>
            <a:ext cx="10263863" cy="653277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악곡의 분위기를 생각하며 음악을 감상해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7E1C5A5-B11B-3253-48E5-A93B6DFD1286}"/>
              </a:ext>
            </a:extLst>
          </p:cNvPr>
          <p:cNvSpPr txBox="1">
            <a:spLocks/>
          </p:cNvSpPr>
          <p:nvPr/>
        </p:nvSpPr>
        <p:spPr>
          <a:xfrm>
            <a:off x="10854553" y="546518"/>
            <a:ext cx="96083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나는 음악가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7294C268-1AD8-8D17-F141-6818CF79BF3A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22~23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6394ED74-A208-6EAF-C11A-E1974D182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75" y="3193741"/>
            <a:ext cx="12192000" cy="367862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F9F3D8C-B491-AF03-F632-E0C29A865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00" y="1679069"/>
            <a:ext cx="10526594" cy="1819529"/>
          </a:xfrm>
          <a:prstGeom prst="rect">
            <a:avLst/>
          </a:prstGeom>
        </p:spPr>
      </p:pic>
      <p:pic>
        <p:nvPicPr>
          <p:cNvPr id="17" name="Ⅰ-7-01 [나는 음악가] ‘작은 밤의 음악’ 제2악장(감상)">
            <a:hlinkClick r:id="" action="ppaction://media"/>
            <a:extLst>
              <a:ext uri="{FF2B5EF4-FFF2-40B4-BE49-F238E27FC236}">
                <a16:creationId xmlns:a16="http://schemas.microsoft.com/office/drawing/2014/main" id="{2A4C6F71-02C7-9800-C5DC-3A0EACBC8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73635" y="29468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4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60857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가락 악기를 선택하여 연주하기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DC1F06F6-237F-F6B3-9BDE-4B40FF2D13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7505" y="1293945"/>
            <a:ext cx="10287465" cy="666183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내가 연주하고 싶은 가락 악기를 선택하여 연주해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6FFB229D-EFB2-A038-B664-7567AFE80CAF}"/>
              </a:ext>
            </a:extLst>
          </p:cNvPr>
          <p:cNvSpPr txBox="1">
            <a:spLocks/>
          </p:cNvSpPr>
          <p:nvPr/>
        </p:nvSpPr>
        <p:spPr>
          <a:xfrm>
            <a:off x="10854553" y="546518"/>
            <a:ext cx="96083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나는 음악가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D3FBF47-97F8-0A5D-3F06-5C84A14A7071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22~23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36213F4-0E25-12C5-7B58-4AE9821665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1076" y="2120834"/>
            <a:ext cx="9389847" cy="3899295"/>
          </a:xfrm>
          <a:prstGeom prst="rect">
            <a:avLst/>
          </a:prstGeom>
        </p:spPr>
      </p:pic>
      <p:pic>
        <p:nvPicPr>
          <p:cNvPr id="2" name="Ⅰ-7-02 [나는 음악가] 반주">
            <a:hlinkClick r:id="" action="ppaction://media"/>
            <a:extLst>
              <a:ext uri="{FF2B5EF4-FFF2-40B4-BE49-F238E27FC236}">
                <a16:creationId xmlns:a16="http://schemas.microsoft.com/office/drawing/2014/main" id="{5AD16858-32D5-4236-B429-2D32E03210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1105" y="1356100"/>
            <a:ext cx="406400" cy="406400"/>
          </a:xfrm>
          <a:prstGeom prst="rect">
            <a:avLst/>
          </a:prstGeom>
        </p:spPr>
      </p:pic>
      <p:pic>
        <p:nvPicPr>
          <p:cNvPr id="3" name="Ⅰ-7-03 [나는 음악가] 리코더">
            <a:hlinkClick r:id="" action="ppaction://media"/>
            <a:extLst>
              <a:ext uri="{FF2B5EF4-FFF2-40B4-BE49-F238E27FC236}">
                <a16:creationId xmlns:a16="http://schemas.microsoft.com/office/drawing/2014/main" id="{7E349B7D-72EC-3E6B-8F5C-ED772BF4E0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44905" y="2495057"/>
            <a:ext cx="406400" cy="406400"/>
          </a:xfrm>
          <a:prstGeom prst="rect">
            <a:avLst/>
          </a:prstGeom>
        </p:spPr>
      </p:pic>
      <p:pic>
        <p:nvPicPr>
          <p:cNvPr id="6" name="Ⅰ-7-04 [나는 음악가] 실로폰">
            <a:hlinkClick r:id="" action="ppaction://media"/>
            <a:extLst>
              <a:ext uri="{FF2B5EF4-FFF2-40B4-BE49-F238E27FC236}">
                <a16:creationId xmlns:a16="http://schemas.microsoft.com/office/drawing/2014/main" id="{9D64ECCB-E421-F0CC-6CBF-11153353E16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22388" y="2495057"/>
            <a:ext cx="406400" cy="406400"/>
          </a:xfrm>
          <a:prstGeom prst="rect">
            <a:avLst/>
          </a:prstGeom>
        </p:spPr>
      </p:pic>
      <p:pic>
        <p:nvPicPr>
          <p:cNvPr id="9" name="Ⅰ-7-05 [나는 음악가] 멜로디언">
            <a:hlinkClick r:id="" action="ppaction://media"/>
            <a:extLst>
              <a:ext uri="{FF2B5EF4-FFF2-40B4-BE49-F238E27FC236}">
                <a16:creationId xmlns:a16="http://schemas.microsoft.com/office/drawing/2014/main" id="{E135DE51-9EC2-A431-BDA4-59FA3E58BA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48105" y="45062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8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8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1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AE304B5B-F3F3-D0F5-848F-99BD56FDB840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00ED2C0-951C-7912-A33F-6CFCB7916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829" y="6348915"/>
            <a:ext cx="741583" cy="33417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5214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학교 생활을 주제로 제목과 노랫말 만들기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5921D543-0E34-530D-CDC3-936E75A072A9}"/>
              </a:ext>
            </a:extLst>
          </p:cNvPr>
          <p:cNvSpPr txBox="1">
            <a:spLocks/>
          </p:cNvSpPr>
          <p:nvPr/>
        </p:nvSpPr>
        <p:spPr>
          <a:xfrm>
            <a:off x="10854553" y="546518"/>
            <a:ext cx="96083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나는 음악가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0B59AE07-B601-B272-C10B-23A3718625C4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22~23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3C179A9-202E-CE55-9693-9416C371C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11" y="2200583"/>
            <a:ext cx="5754721" cy="265387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686D8073-AE60-A932-5E46-07E9764EB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956" y="2877363"/>
            <a:ext cx="5107496" cy="1977096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891A12F-9CBA-CD4B-5FE9-F9E7E5CD6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3566" y="819502"/>
            <a:ext cx="3477110" cy="174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28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E3131DBD-4DBC-AD64-ABCE-A9269CC130D9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C26B11E-B8A8-6281-4B99-CF339AEDFA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55829" y="6348915"/>
            <a:ext cx="741583" cy="33417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908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노랫말의 분위기에 어울리는 빠르기를 선택하여 노래 부르기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68E893DA-C499-108B-96B7-1F22376B889E}"/>
              </a:ext>
            </a:extLst>
          </p:cNvPr>
          <p:cNvSpPr txBox="1">
            <a:spLocks/>
          </p:cNvSpPr>
          <p:nvPr/>
        </p:nvSpPr>
        <p:spPr>
          <a:xfrm>
            <a:off x="10854553" y="546518"/>
            <a:ext cx="96083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나는 음악가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6ED8F1D-9DAC-F996-3718-38E0B36BA9BA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22~23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FC33863-AE21-2E81-BA21-14429DF83B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4911" y="2200583"/>
            <a:ext cx="5754721" cy="265387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CA785C7-6161-8A14-E160-859AED3489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74956" y="2877363"/>
            <a:ext cx="5107496" cy="197709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456C5E3-356E-0C6C-4CC4-F8200EFBC3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73566" y="819502"/>
            <a:ext cx="3477110" cy="1743318"/>
          </a:xfrm>
          <a:prstGeom prst="rect">
            <a:avLst/>
          </a:prstGeom>
        </p:spPr>
      </p:pic>
      <p:pic>
        <p:nvPicPr>
          <p:cNvPr id="13" name="Ⅰ-7-07 [나는 음악가] 반주(조금 느리게)">
            <a:hlinkClick r:id="" action="ppaction://media"/>
            <a:extLst>
              <a:ext uri="{FF2B5EF4-FFF2-40B4-BE49-F238E27FC236}">
                <a16:creationId xmlns:a16="http://schemas.microsoft.com/office/drawing/2014/main" id="{1D5B11CD-B9E5-698B-2EB1-32E9FD7974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275145" y="5118881"/>
            <a:ext cx="406400" cy="406400"/>
          </a:xfrm>
          <a:prstGeom prst="rect">
            <a:avLst/>
          </a:prstGeom>
        </p:spPr>
      </p:pic>
      <p:pic>
        <p:nvPicPr>
          <p:cNvPr id="15" name="Ⅰ-7-08 [나는 음악가] 반주(보통 빠르게)">
            <a:hlinkClick r:id="" action="ppaction://media"/>
            <a:extLst>
              <a:ext uri="{FF2B5EF4-FFF2-40B4-BE49-F238E27FC236}">
                <a16:creationId xmlns:a16="http://schemas.microsoft.com/office/drawing/2014/main" id="{EE97F578-1C21-9E6F-678D-84B9DD3EAA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505515" y="5120497"/>
            <a:ext cx="406400" cy="406400"/>
          </a:xfrm>
          <a:prstGeom prst="rect">
            <a:avLst/>
          </a:prstGeom>
        </p:spPr>
      </p:pic>
      <p:pic>
        <p:nvPicPr>
          <p:cNvPr id="19" name="Ⅰ-7-10 [나는 음악가] 반주(빠르게)">
            <a:hlinkClick r:id="" action="ppaction://media"/>
            <a:extLst>
              <a:ext uri="{FF2B5EF4-FFF2-40B4-BE49-F238E27FC236}">
                <a16:creationId xmlns:a16="http://schemas.microsoft.com/office/drawing/2014/main" id="{FA1B166E-C5E0-9B12-999C-7FFF22558D4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963063" y="5118881"/>
            <a:ext cx="406400" cy="406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2BBDB89-CD35-93A5-42C6-6804A5EE56F0}"/>
              </a:ext>
            </a:extLst>
          </p:cNvPr>
          <p:cNvSpPr txBox="1"/>
          <p:nvPr/>
        </p:nvSpPr>
        <p:spPr>
          <a:xfrm>
            <a:off x="863516" y="5583568"/>
            <a:ext cx="609679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ko-KR" altLang="en-US" sz="1100" b="1" dirty="0"/>
              <a:t>느리게               조금 느리게         보통 빠르게          조금 빠르게             </a:t>
            </a:r>
            <a:r>
              <a:rPr kumimoji="1" lang="ko-KR" altLang="en-US" sz="1100" b="1" dirty="0" err="1"/>
              <a:t>빠르게</a:t>
            </a:r>
            <a:endParaRPr lang="ko-KR" altLang="en-US" sz="1100" b="1" dirty="0"/>
          </a:p>
        </p:txBody>
      </p:sp>
      <p:pic>
        <p:nvPicPr>
          <p:cNvPr id="14" name="Ⅰ-7-06 [나는 음악가] 반주(느리게)">
            <a:hlinkClick r:id="" action="ppaction://media"/>
            <a:extLst>
              <a:ext uri="{FF2B5EF4-FFF2-40B4-BE49-F238E27FC236}">
                <a16:creationId xmlns:a16="http://schemas.microsoft.com/office/drawing/2014/main" id="{0BFA64DD-D555-BDA1-73A0-B6129AB4D3F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44775" y="5118881"/>
            <a:ext cx="406400" cy="406400"/>
          </a:xfrm>
          <a:prstGeom prst="rect">
            <a:avLst/>
          </a:prstGeom>
        </p:spPr>
      </p:pic>
      <p:pic>
        <p:nvPicPr>
          <p:cNvPr id="16" name="Ⅰ-7-09 [나는 음악가] 반주(조금 빠르게)">
            <a:hlinkClick r:id="" action="ppaction://media"/>
            <a:extLst>
              <a:ext uri="{FF2B5EF4-FFF2-40B4-BE49-F238E27FC236}">
                <a16:creationId xmlns:a16="http://schemas.microsoft.com/office/drawing/2014/main" id="{9F4AF90A-02D6-7BD7-10E4-B5C1ED3A36A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732693" y="51302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2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5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3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12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6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60793EDC-BACC-7235-E429-9C654CE55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265" y="759016"/>
            <a:ext cx="3477110" cy="1743318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E3131DBD-4DBC-AD64-ABCE-A9269CC130D9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C26B11E-B8A8-6281-4B99-CF339AEDF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829" y="6348915"/>
            <a:ext cx="741583" cy="33417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908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</a:t>
            </a:r>
            <a:r>
              <a:rPr kumimoji="1" lang="ko-KR" altLang="en-US" dirty="0"/>
              <a:t>친구들의 노래를 들어 보고</a:t>
            </a:r>
            <a:r>
              <a:rPr kumimoji="1" lang="en-US" altLang="ko-KR" dirty="0"/>
              <a:t>, </a:t>
            </a:r>
            <a:r>
              <a:rPr kumimoji="1" lang="ko-KR" altLang="en-US" dirty="0"/>
              <a:t>잘한 점 칭찬하기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79901797-4C51-BDD5-7725-81CD20685940}"/>
              </a:ext>
            </a:extLst>
          </p:cNvPr>
          <p:cNvSpPr txBox="1">
            <a:spLocks/>
          </p:cNvSpPr>
          <p:nvPr/>
        </p:nvSpPr>
        <p:spPr>
          <a:xfrm>
            <a:off x="10854553" y="546518"/>
            <a:ext cx="96083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나는 음악가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C84111D5-3DD9-0FC1-D7A0-B2CBD709D9E5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22~23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0E562D70-BDE9-F9C4-7D64-EEA8FB3C2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559" y="2404857"/>
            <a:ext cx="8672875" cy="294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26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C2FCF9D-08F0-8080-19DC-107DD6DC2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566" y="819502"/>
            <a:ext cx="3477110" cy="1743318"/>
          </a:xfrm>
          <a:prstGeom prst="rect">
            <a:avLst/>
          </a:prstGeom>
        </p:spPr>
      </p:pic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845CEF33-A5CC-A2BC-FDE0-24107509859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D548B3B-06C1-8EE3-D555-A3C130FAB40A}"/>
              </a:ext>
            </a:extLst>
          </p:cNvPr>
          <p:cNvSpPr txBox="1">
            <a:spLocks/>
          </p:cNvSpPr>
          <p:nvPr/>
        </p:nvSpPr>
        <p:spPr>
          <a:xfrm>
            <a:off x="10854553" y="546518"/>
            <a:ext cx="96083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나는 음악가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50527B68-BE9A-A8F2-DD76-19D71A9A225A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22~23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A3B86BFD-80CC-938E-19AC-8B4D2C3E0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047" y="2355417"/>
            <a:ext cx="8151906" cy="249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5816</TotalTime>
  <Words>246</Words>
  <Application>Microsoft Office PowerPoint</Application>
  <PresentationFormat>와이드스크린</PresentationFormat>
  <Paragraphs>47</Paragraphs>
  <Slides>10</Slides>
  <Notes>0</Notes>
  <HiddenSlides>0</HiddenSlides>
  <MMClips>10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10</vt:i4>
      </vt:variant>
    </vt:vector>
  </HeadingPairs>
  <TitlesOfParts>
    <vt:vector size="18" baseType="lpstr">
      <vt:lpstr>NanumGothicExtraBold</vt:lpstr>
      <vt:lpstr>NanumGothic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171</cp:revision>
  <dcterms:created xsi:type="dcterms:W3CDTF">2024-07-03T01:17:18Z</dcterms:created>
  <dcterms:modified xsi:type="dcterms:W3CDTF">2025-02-28T04:52:12Z</dcterms:modified>
</cp:coreProperties>
</file>