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05" r:id="rId6"/>
    <p:sldId id="304" r:id="rId7"/>
    <p:sldId id="367" r:id="rId8"/>
    <p:sldId id="380" r:id="rId9"/>
    <p:sldId id="372" r:id="rId10"/>
    <p:sldId id="373" r:id="rId11"/>
    <p:sldId id="381" r:id="rId12"/>
    <p:sldId id="382" r:id="rId13"/>
    <p:sldId id="316" r:id="rId14"/>
    <p:sldId id="295" r:id="rId15"/>
  </p:sldIdLst>
  <p:sldSz cx="12192000" cy="6858000"/>
  <p:notesSz cx="6858000" cy="9144000"/>
  <p:embeddedFontLst>
    <p:embeddedFont>
      <p:font typeface="NanumGothic" panose="020D0604000000000000" pitchFamily="50" charset="-127"/>
      <p:regular r:id="rId18"/>
      <p:bold r:id="rId19"/>
    </p:embeddedFont>
    <p:embeddedFont>
      <p:font typeface="NanumGothic" panose="020D0604000000000000" pitchFamily="50" charset="-127"/>
      <p:regular r:id="rId18"/>
      <p:bold r:id="rId19"/>
    </p:embeddedFont>
    <p:embeddedFont>
      <p:font typeface="NanumGothicExtraBold" panose="020D0904000000000000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300"/>
    <a:srgbClr val="89DF00"/>
    <a:srgbClr val="DADF00"/>
    <a:srgbClr val="DFAE00"/>
    <a:srgbClr val="5F3F00"/>
    <a:srgbClr val="BABF00"/>
    <a:srgbClr val="002FDF"/>
    <a:srgbClr val="0089DF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맛있는 리듬 놀이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89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소리의 어울림을 느끼며 </a:t>
            </a:r>
            <a:endParaRPr lang="en-US" altLang="ko-KR" sz="2800" dirty="0"/>
          </a:p>
          <a:p>
            <a:r>
              <a:rPr lang="ko-KR" altLang="en-US" sz="2800" dirty="0"/>
              <a:t>말 리듬 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78668" y="319841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B8C1C80-13B6-5039-E7D4-7BDD539123E1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ECA1B29-4E71-F02F-940C-CDD931F00D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음식과 관련된 노래 찾아 감상하기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C56068E-0DF8-9202-860A-5E0D5566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880" y="2315358"/>
            <a:ext cx="5480291" cy="7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소리의 어울림을 느끼며 말 리듬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6C33472-530F-F774-A566-B13136E34293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4A655DE-50D7-C1E2-234D-A04E689037E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79E2E3F9-F177-8D9A-6B1F-0A71747F29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22" b="17981"/>
          <a:stretch>
            <a:fillRect/>
          </a:stretch>
        </p:blipFill>
        <p:spPr>
          <a:xfrm>
            <a:off x="7659328" y="4529375"/>
            <a:ext cx="4532671" cy="2328625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맛있는 리듬 놀이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</a:t>
            </a:r>
            <a:r>
              <a:rPr lang="ko-KR" altLang="en-US" b="0" dirty="0"/>
              <a:t> </a:t>
            </a:r>
            <a:r>
              <a:rPr kumimoji="1" lang="ko-KR" altLang="en-US" dirty="0"/>
              <a:t>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2999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DF93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모둠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DF93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89D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모둠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89D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주요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9E4C8F-22C3-6023-60F8-E1B929863E75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A8145E9-FA3B-C1B5-E4BC-1179068F21F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538CD52-1B6C-AE94-FE56-9FF4308AB7A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7DCA710-3071-9786-A4A7-197740DDC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37" y="2000171"/>
            <a:ext cx="6535062" cy="120984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E1B6E60-82CB-C851-35AE-BFC1C654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696" y="3661112"/>
            <a:ext cx="6296904" cy="26387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14182E-8EB0-5D75-FD0B-B7775975BA73}"/>
              </a:ext>
            </a:extLst>
          </p:cNvPr>
          <p:cNvSpPr txBox="1"/>
          <p:nvPr/>
        </p:nvSpPr>
        <p:spPr>
          <a:xfrm>
            <a:off x="1086982" y="1661854"/>
            <a:ext cx="3455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4/4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박자의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일정박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나오는 부분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9A7B8-6106-4C79-DD5E-6BE9678A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FE373748-A037-0C37-B7C2-47FE8F46D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8435378-E34D-E503-7B04-32AAB70C0C34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맛있는 리듬 놀이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</a:t>
            </a:r>
            <a:r>
              <a:rPr lang="ko-KR" altLang="en-US" b="0" dirty="0"/>
              <a:t> </a:t>
            </a:r>
            <a:r>
              <a:rPr kumimoji="1" lang="ko-KR" altLang="en-US" dirty="0"/>
              <a:t>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310D66C-A711-7278-856C-E66C1F280D4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B7604DD-6015-3F5A-BF2F-280D75204BFB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65C4B22-0E4D-7D53-48B9-A5EA5880E406}"/>
              </a:ext>
            </a:extLst>
          </p:cNvPr>
          <p:cNvSpPr txBox="1">
            <a:spLocks/>
          </p:cNvSpPr>
          <p:nvPr/>
        </p:nvSpPr>
        <p:spPr>
          <a:xfrm>
            <a:off x="731511" y="259317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1229266-54BA-501C-0A8D-8923426638F5}"/>
              </a:ext>
            </a:extLst>
          </p:cNvPr>
          <p:cNvSpPr txBox="1">
            <a:spLocks/>
          </p:cNvSpPr>
          <p:nvPr/>
        </p:nvSpPr>
        <p:spPr>
          <a:xfrm>
            <a:off x="1452911" y="259317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029B931-072E-ACCC-FF1D-E95C44EFE9F9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4B47615-F2AF-6595-88F6-EA94E583948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438327C6-C3C4-0105-913D-12F591BD113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49948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DF93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모둠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DF93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89D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모둠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89D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함께 부르며 소리의 어울림 느끼기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7762083-E0A4-1001-A3C4-BF8FA4D03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328" b="44144"/>
          <a:stretch>
            <a:fillRect/>
          </a:stretch>
        </p:blipFill>
        <p:spPr>
          <a:xfrm>
            <a:off x="1966452" y="1624009"/>
            <a:ext cx="4572000" cy="30900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28760B8-DCFD-4960-12FA-4AB2C6F6799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328" t="56286"/>
          <a:stretch>
            <a:fillRect/>
          </a:stretch>
        </p:blipFill>
        <p:spPr>
          <a:xfrm>
            <a:off x="6910755" y="2328625"/>
            <a:ext cx="4641483" cy="2455069"/>
          </a:xfrm>
          <a:prstGeom prst="rect">
            <a:avLst/>
          </a:prstGeom>
        </p:spPr>
      </p:pic>
      <p:pic>
        <p:nvPicPr>
          <p:cNvPr id="18" name="5-2-5-01 [맛있는 리듬 놀이] 노래">
            <a:hlinkClick r:id="" action="ppaction://media"/>
            <a:extLst>
              <a:ext uri="{FF2B5EF4-FFF2-40B4-BE49-F238E27FC236}">
                <a16:creationId xmlns:a16="http://schemas.microsoft.com/office/drawing/2014/main" id="{FB64A206-E8FC-1558-B9FC-C9404E0F8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9762" y="2160975"/>
            <a:ext cx="377818" cy="377818"/>
          </a:xfrm>
          <a:prstGeom prst="rect">
            <a:avLst/>
          </a:prstGeom>
        </p:spPr>
      </p:pic>
      <p:pic>
        <p:nvPicPr>
          <p:cNvPr id="19" name="5-2-5-02 [맛있는 리듬 놀이] 반주">
            <a:hlinkClick r:id="" action="ppaction://media"/>
            <a:extLst>
              <a:ext uri="{FF2B5EF4-FFF2-40B4-BE49-F238E27FC236}">
                <a16:creationId xmlns:a16="http://schemas.microsoft.com/office/drawing/2014/main" id="{D8135394-65AB-1B5B-F2EE-BEA059F0E0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273" y="2174904"/>
            <a:ext cx="377818" cy="377818"/>
          </a:xfrm>
          <a:prstGeom prst="rect">
            <a:avLst/>
          </a:prstGeom>
        </p:spPr>
      </p:pic>
      <p:pic>
        <p:nvPicPr>
          <p:cNvPr id="20" name="5-2-5-03 [맛있는 리듬 놀이] 모둠 1 + 반주">
            <a:hlinkClick r:id="" action="ppaction://media"/>
            <a:extLst>
              <a:ext uri="{FF2B5EF4-FFF2-40B4-BE49-F238E27FC236}">
                <a16:creationId xmlns:a16="http://schemas.microsoft.com/office/drawing/2014/main" id="{E90C5F05-A559-67FD-E419-31E38539B6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226" y="3070967"/>
            <a:ext cx="377818" cy="377818"/>
          </a:xfrm>
          <a:prstGeom prst="rect">
            <a:avLst/>
          </a:prstGeom>
        </p:spPr>
      </p:pic>
      <p:pic>
        <p:nvPicPr>
          <p:cNvPr id="21" name="5-2-5-04 [맛있는 리듬 놀이] 모둠 2 + 반주">
            <a:hlinkClick r:id="" action="ppaction://media"/>
            <a:extLst>
              <a:ext uri="{FF2B5EF4-FFF2-40B4-BE49-F238E27FC236}">
                <a16:creationId xmlns:a16="http://schemas.microsoft.com/office/drawing/2014/main" id="{13D3D1BC-246E-4EC9-0229-3C0EFCEC03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224" y="3879499"/>
            <a:ext cx="377818" cy="377818"/>
          </a:xfrm>
          <a:prstGeom prst="rect">
            <a:avLst/>
          </a:prstGeom>
        </p:spPr>
      </p:pic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398786EA-A9ED-0A88-4F3C-933407E6A55F}"/>
              </a:ext>
            </a:extLst>
          </p:cNvPr>
          <p:cNvSpPr txBox="1">
            <a:spLocks/>
          </p:cNvSpPr>
          <p:nvPr/>
        </p:nvSpPr>
        <p:spPr>
          <a:xfrm>
            <a:off x="791999" y="3509821"/>
            <a:ext cx="980344" cy="18373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100" dirty="0">
                <a:solidFill>
                  <a:schemeClr val="tx1"/>
                </a:solidFill>
              </a:rPr>
              <a:t>모둠 </a:t>
            </a:r>
            <a:r>
              <a:rPr kumimoji="1" lang="en-US" altLang="ko-KR" sz="1100" dirty="0">
                <a:solidFill>
                  <a:schemeClr val="tx1"/>
                </a:solidFill>
              </a:rPr>
              <a:t>1 + </a:t>
            </a:r>
            <a:r>
              <a:rPr kumimoji="1" lang="ko-KR" altLang="en-US" sz="1100" dirty="0">
                <a:solidFill>
                  <a:schemeClr val="tx1"/>
                </a:solidFill>
              </a:rPr>
              <a:t>반주</a:t>
            </a:r>
            <a:endParaRPr kumimoji="1" lang="en-US" altLang="ko-KR" sz="1100" dirty="0">
              <a:solidFill>
                <a:schemeClr val="tx1"/>
              </a:solidFill>
            </a:endParaRPr>
          </a:p>
        </p:txBody>
      </p:sp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376A3DC1-1DF1-33C0-8BB5-EF57D6ADB3F2}"/>
              </a:ext>
            </a:extLst>
          </p:cNvPr>
          <p:cNvSpPr txBox="1">
            <a:spLocks/>
          </p:cNvSpPr>
          <p:nvPr/>
        </p:nvSpPr>
        <p:spPr>
          <a:xfrm>
            <a:off x="780073" y="4332962"/>
            <a:ext cx="980344" cy="18373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100" dirty="0">
                <a:solidFill>
                  <a:schemeClr val="tx1"/>
                </a:solidFill>
              </a:rPr>
              <a:t>모둠 </a:t>
            </a:r>
            <a:r>
              <a:rPr kumimoji="1" lang="en-US" altLang="ko-KR" sz="1100" dirty="0">
                <a:solidFill>
                  <a:schemeClr val="tx1"/>
                </a:solidFill>
              </a:rPr>
              <a:t>1 + </a:t>
            </a:r>
            <a:r>
              <a:rPr kumimoji="1" lang="ko-KR" altLang="en-US" sz="1100" dirty="0">
                <a:solidFill>
                  <a:schemeClr val="tx1"/>
                </a:solidFill>
              </a:rPr>
              <a:t>반주</a:t>
            </a:r>
            <a:endParaRPr kumimoji="1" lang="en-US" altLang="ko-K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5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5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5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2F1D8044-C0EF-DC09-6138-EFC8E5636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87354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sz="1900" b="0" dirty="0"/>
              <a:t>우리 반 노래를 녹음하고 들으며 가상 악기로 즉흥 리듬 반주를 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D922A82-264E-A462-2F03-560007F24F43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A652121-C622-4EBA-D13D-658C997C97C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EED35FE0-CE99-F3AE-B951-3F0A06733FC3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89910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DF93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모둠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DF93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89D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모둠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89DF00"/>
                </a:highligh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역할을 나누어 부르며 연주 녹음하기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1" name="텍스트 개체 틀 3">
            <a:extLst>
              <a:ext uri="{FF2B5EF4-FFF2-40B4-BE49-F238E27FC236}">
                <a16:creationId xmlns:a16="http://schemas.microsoft.com/office/drawing/2014/main" id="{B6F0D66C-C885-37AA-AF77-6FC996B9D589}"/>
              </a:ext>
            </a:extLst>
          </p:cNvPr>
          <p:cNvSpPr txBox="1">
            <a:spLocks/>
          </p:cNvSpPr>
          <p:nvPr/>
        </p:nvSpPr>
        <p:spPr>
          <a:xfrm>
            <a:off x="799623" y="2237834"/>
            <a:ext cx="89910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기기로 가상 악기를 실행해 즉흥 리듬 반주하기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3162BFA1-36B5-0962-7619-E03AA6E05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58" y="2802171"/>
            <a:ext cx="6688817" cy="27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C441901-3C67-C454-F1D1-49072087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주제에 어울리는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말 리듬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48965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3: </a:t>
            </a:r>
            <a:r>
              <a:rPr lang="ko-KR" altLang="en-US" sz="1950" b="0" dirty="0"/>
              <a:t>음식을 주제로 </a:t>
            </a:r>
            <a:r>
              <a:rPr lang="en-US" altLang="ko-KR" sz="1950" b="0" dirty="0"/>
              <a:t>4</a:t>
            </a:r>
            <a:r>
              <a:rPr lang="ko-KR" altLang="en-US" sz="1950" b="0" dirty="0"/>
              <a:t>박자의 말 리듬을 만들어 친구들과 즐겁게 불러 </a:t>
            </a:r>
            <a:r>
              <a:rPr kumimoji="1" lang="ko-KR" altLang="en-US" sz="1950" dirty="0"/>
              <a:t>봅시다</a:t>
            </a:r>
            <a:r>
              <a:rPr kumimoji="1" lang="en-US" altLang="ko-KR" sz="1950" dirty="0"/>
              <a:t>.</a:t>
            </a:r>
            <a:endParaRPr kumimoji="1" lang="ko-KR" altLang="en-US" sz="195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909E54-6025-790D-8003-5F23CEB6912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5302B13-DCE9-897B-6643-B0C7C51F386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1E69E7A-B3F7-A25A-92F8-196585FB8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641" y="1664445"/>
            <a:ext cx="4584714" cy="34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7B7B-6307-9B98-2FBB-B370138C4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CDAD1A0-C02C-6639-1280-76494D674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F7B850D-B7DC-C313-05FE-357FF6449F7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6C273EB-F7E1-189B-28BB-1B2EBB0E9611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주제에 어울리는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말 리듬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4A1358E-7CBF-DE76-737A-E4C7346BCB45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48965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3: </a:t>
            </a:r>
            <a:r>
              <a:rPr lang="ko-KR" altLang="en-US" sz="1950" b="0" dirty="0"/>
              <a:t>음식을 주제로 </a:t>
            </a:r>
            <a:r>
              <a:rPr lang="en-US" altLang="ko-KR" sz="1950" b="0" dirty="0"/>
              <a:t>4</a:t>
            </a:r>
            <a:r>
              <a:rPr lang="ko-KR" altLang="en-US" sz="1950" b="0" dirty="0"/>
              <a:t>박자의 말 리듬을 만들어 친구들과 즐겁게 불러 </a:t>
            </a:r>
            <a:r>
              <a:rPr kumimoji="1" lang="ko-KR" altLang="en-US" sz="1950" dirty="0"/>
              <a:t>봅시다</a:t>
            </a:r>
            <a:r>
              <a:rPr kumimoji="1" lang="en-US" altLang="ko-KR" sz="1950" dirty="0"/>
              <a:t>.</a:t>
            </a:r>
            <a:endParaRPr kumimoji="1" lang="ko-KR" altLang="en-US" sz="195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5837498-7529-B950-2308-2E94FFD58921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E0B9893-B563-02D9-F1EC-52AD8611E8D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AEF0A47-B22F-80AF-629A-68B74FDEC94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F99A61F-3382-8815-9B27-AB9FCD189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984" b="1"/>
          <a:stretch>
            <a:fillRect/>
          </a:stretch>
        </p:blipFill>
        <p:spPr>
          <a:xfrm>
            <a:off x="1096790" y="2241877"/>
            <a:ext cx="4715533" cy="109135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9256CFA-92A6-2F26-553B-29A4904521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10"/>
          <a:stretch>
            <a:fillRect/>
          </a:stretch>
        </p:blipFill>
        <p:spPr>
          <a:xfrm>
            <a:off x="1096789" y="3335912"/>
            <a:ext cx="4871207" cy="97439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9E1AAB8-82DE-6D1F-75EC-F6E7F93234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209" r="79192" b="79091"/>
          <a:stretch>
            <a:fillRect/>
          </a:stretch>
        </p:blipFill>
        <p:spPr>
          <a:xfrm>
            <a:off x="1217659" y="1831080"/>
            <a:ext cx="981191" cy="31706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6C2785C-7FDC-A514-AD3E-47052B64FB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762"/>
          <a:stretch>
            <a:fillRect/>
          </a:stretch>
        </p:blipFill>
        <p:spPr>
          <a:xfrm>
            <a:off x="6235004" y="2241876"/>
            <a:ext cx="4772691" cy="102426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0D9A4-2AFE-2290-FC2B-AAED4E8886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2302" b="79938"/>
          <a:stretch>
            <a:fillRect/>
          </a:stretch>
        </p:blipFill>
        <p:spPr>
          <a:xfrm>
            <a:off x="6345685" y="1861564"/>
            <a:ext cx="1321935" cy="25609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E763218-C4D8-D8F9-41D1-40A8E4746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2635" y="3282606"/>
            <a:ext cx="4985059" cy="974242"/>
          </a:xfrm>
          <a:prstGeom prst="rect">
            <a:avLst/>
          </a:prstGeom>
        </p:spPr>
      </p:pic>
      <p:pic>
        <p:nvPicPr>
          <p:cNvPr id="7" name="5-2-5-05 [맛있는 리듬 놀이] 말 리듬 예">
            <a:hlinkClick r:id="" action="ppaction://media"/>
            <a:extLst>
              <a:ext uri="{FF2B5EF4-FFF2-40B4-BE49-F238E27FC236}">
                <a16:creationId xmlns:a16="http://schemas.microsoft.com/office/drawing/2014/main" id="{692117F1-C46D-63E5-90D0-7E050C911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756" y="2593284"/>
            <a:ext cx="321443" cy="32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9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8C63-C904-27C9-E9DC-92DDAD1AA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62C812CA-6DB8-8FCD-38AB-C589175C49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22" b="17981"/>
          <a:stretch>
            <a:fillRect/>
          </a:stretch>
        </p:blipFill>
        <p:spPr>
          <a:xfrm>
            <a:off x="7659328" y="4529375"/>
            <a:ext cx="4532671" cy="2328625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AD7057E-A66C-B051-27B0-80FE6C21307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08BC307F-835A-E3D0-3F0C-1096DF0E5BED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982683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만든 말 리듬으로 모둠 친구들과 함께 말 리듬 노래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AE42C52-AF38-0B54-7757-0289F239EABC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48965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3: </a:t>
            </a:r>
            <a:r>
              <a:rPr lang="ko-KR" altLang="en-US" sz="1950" b="0" dirty="0"/>
              <a:t>음식을 주제로 </a:t>
            </a:r>
            <a:r>
              <a:rPr lang="en-US" altLang="ko-KR" sz="1950" b="0" dirty="0"/>
              <a:t>4</a:t>
            </a:r>
            <a:r>
              <a:rPr lang="ko-KR" altLang="en-US" sz="1950" b="0" dirty="0"/>
              <a:t>박자의 말 리듬을 만들어 친구들과 즐겁게 불러 </a:t>
            </a:r>
            <a:r>
              <a:rPr kumimoji="1" lang="ko-KR" altLang="en-US" sz="1950" dirty="0"/>
              <a:t>봅시다</a:t>
            </a:r>
            <a:r>
              <a:rPr kumimoji="1" lang="en-US" altLang="ko-KR" sz="1950" dirty="0"/>
              <a:t>.</a:t>
            </a:r>
            <a:endParaRPr kumimoji="1" lang="ko-KR" altLang="en-US" sz="195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3A8BE57-E1F4-2989-CF7C-173BEE2A7B1C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1A288D5-9A1F-5BD5-DFDD-60DB6419675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맛있는 리듬 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CF4537E-83E2-C491-981B-31F3F28CC0B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48DE262-9E0F-8E84-77FE-C33685C8D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27" y="1633940"/>
            <a:ext cx="8134575" cy="470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045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</TotalTime>
  <Words>388</Words>
  <Application>Microsoft Office PowerPoint</Application>
  <PresentationFormat>와이드스크린</PresentationFormat>
  <Paragraphs>65</Paragraphs>
  <Slides>11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맑은 고딕</vt:lpstr>
      <vt:lpstr>Arial</vt:lpstr>
      <vt:lpstr>NanumGothic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215</cp:revision>
  <dcterms:created xsi:type="dcterms:W3CDTF">2024-07-03T01:17:18Z</dcterms:created>
  <dcterms:modified xsi:type="dcterms:W3CDTF">2025-10-30T08:16:07Z</dcterms:modified>
</cp:coreProperties>
</file>