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91" r:id="rId8"/>
    <p:sldId id="367" r:id="rId9"/>
    <p:sldId id="392" r:id="rId10"/>
    <p:sldId id="395" r:id="rId11"/>
    <p:sldId id="393" r:id="rId12"/>
    <p:sldId id="394" r:id="rId13"/>
    <p:sldId id="389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>
        <p:scale>
          <a:sx n="100" d="100"/>
          <a:sy n="100" d="100"/>
        </p:scale>
        <p:origin x="2898" y="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26" y="3346680"/>
            <a:ext cx="7914968" cy="792000"/>
          </a:xfrm>
        </p:spPr>
        <p:txBody>
          <a:bodyPr/>
          <a:lstStyle/>
          <a:p>
            <a:r>
              <a:rPr lang="ko-KR" altLang="en-US" b="0" dirty="0"/>
              <a:t>무지개 너머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811A-569C-8497-CE65-B103CC4C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923333-47DD-6CA8-3463-EE3DC85A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3B34DD9-08B5-3814-97B5-F94513EB4E50}"/>
              </a:ext>
            </a:extLst>
          </p:cNvPr>
          <p:cNvSpPr txBox="1">
            <a:spLocks/>
          </p:cNvSpPr>
          <p:nvPr/>
        </p:nvSpPr>
        <p:spPr>
          <a:xfrm>
            <a:off x="792000" y="192881"/>
            <a:ext cx="800787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다양한 악기의 어울림을 느끼며 기악 합주를 하고 소감을 이야기해 봅시다</a:t>
            </a:r>
            <a:r>
              <a:rPr lang="en-US" altLang="ko-KR" b="0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95A9EE-71F2-78C3-AC79-2F6C16D7ED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06FEC9-8165-1E56-6FD2-463ACDFCF5E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0000C8A-2155-9445-F40A-753016D79D5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1831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역할 나누어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0851F42-A287-3258-0C98-C25AD82600E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8092FCD-7D02-63CA-7AF6-045A9982D5FB}"/>
              </a:ext>
            </a:extLst>
          </p:cNvPr>
          <p:cNvSpPr txBox="1">
            <a:spLocks/>
          </p:cNvSpPr>
          <p:nvPr/>
        </p:nvSpPr>
        <p:spPr>
          <a:xfrm>
            <a:off x="1675326" y="599149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48099FC3-F62F-17B8-05F1-92FAD9CEE25C}"/>
              </a:ext>
            </a:extLst>
          </p:cNvPr>
          <p:cNvSpPr txBox="1">
            <a:spLocks/>
          </p:cNvSpPr>
          <p:nvPr/>
        </p:nvSpPr>
        <p:spPr>
          <a:xfrm>
            <a:off x="791999" y="3012379"/>
            <a:ext cx="41831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B74E7FD-438A-FDFC-62FA-915BDEDE1B62}"/>
              </a:ext>
            </a:extLst>
          </p:cNvPr>
          <p:cNvSpPr txBox="1">
            <a:spLocks/>
          </p:cNvSpPr>
          <p:nvPr/>
        </p:nvSpPr>
        <p:spPr>
          <a:xfrm>
            <a:off x="791999" y="4430034"/>
            <a:ext cx="41831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소감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 descr="텍스트, 폰트, 영수증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0B8AFC-6A32-7F51-157A-DD6DE545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5" y="1604790"/>
            <a:ext cx="6303789" cy="92877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D0689C3-208E-8097-7BD7-923271516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45" y="3641187"/>
            <a:ext cx="6185222" cy="2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191999" y="2279040"/>
            <a:ext cx="9928286" cy="2115979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369683" y="2516306"/>
            <a:ext cx="827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다양한 악기의 어울림을 느끼며 기악 합주를 </a:t>
            </a:r>
            <a:endParaRPr lang="en-US" altLang="ko-KR" sz="2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800" dirty="0"/>
              <a:t>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746505" y="2750442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7201B16-913E-5393-174E-B3AC538C0285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F7FF0F1-A165-30EF-49FD-A45884AA31F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D919808-2314-B5F3-5D08-D46166225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746505" y="3683742"/>
            <a:ext cx="1075811" cy="420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17BF2-382A-9111-A734-55A58689E2BD}"/>
              </a:ext>
            </a:extLst>
          </p:cNvPr>
          <p:cNvSpPr txBox="1"/>
          <p:nvPr/>
        </p:nvSpPr>
        <p:spPr>
          <a:xfrm>
            <a:off x="1369683" y="3643864"/>
            <a:ext cx="827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맑은 고딕" panose="020B0503020000020004" pitchFamily="50" charset="-127"/>
              </a:rPr>
              <a:t>∙ 바른 자세와 주법으로 악기를 연주</a:t>
            </a:r>
            <a:r>
              <a:rPr lang="ko-KR" altLang="en-US" sz="2800" dirty="0"/>
              <a:t>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영화 </a:t>
            </a:r>
            <a:r>
              <a:rPr lang="en-US" altLang="ko-KR" sz="3200" dirty="0"/>
              <a:t>“</a:t>
            </a:r>
            <a:r>
              <a:rPr lang="ko-KR" altLang="en-US" sz="3200" dirty="0"/>
              <a:t>오즈의 마법사</a:t>
            </a:r>
            <a:r>
              <a:rPr lang="en-US" altLang="ko-KR" sz="3200" dirty="0"/>
              <a:t>” </a:t>
            </a:r>
            <a:r>
              <a:rPr lang="ko-KR" altLang="en-US" sz="3200" dirty="0"/>
              <a:t>줄거리 알아보기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인간의 얼굴, 의류, 스크린샷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4376DF-064F-9765-305E-216F9E826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233" y="2158488"/>
            <a:ext cx="5077534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다양한 악기의 어울림을 느끼며 기악 합주를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B8FE756-D3C0-442D-132F-CA65C74F631B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EF1C351-CA84-90B8-00F4-741E7992C68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E1EC5-9812-AB43-3DD6-E418134D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5828DBE8-C882-5209-5CAB-4CBA5DA86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085FAA3-74AF-4723-D4F5-60B9AD7244D4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79C8E90-8D33-8C8A-8D8A-29B73F41F8F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C792360-063A-AF9E-A53A-0F9EF6D2E1C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0BAAA38-2C3B-2CD2-EEFF-719253E451EA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33965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순서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A5E3D6D-AEBF-5511-1431-494DC64C72F0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6E5E3E3-5725-4FAC-2DA6-B306976D0D3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6" name="그림 5" descr="텍스트, 번호, 폰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1A4A07-BD80-B7A6-DDA9-693A26A61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696" y="1562570"/>
            <a:ext cx="10307488" cy="5334744"/>
          </a:xfrm>
          <a:prstGeom prst="rect">
            <a:avLst/>
          </a:prstGeom>
        </p:spPr>
      </p:pic>
      <p:pic>
        <p:nvPicPr>
          <p:cNvPr id="21" name="6-4-8-01 [무지개 너머] 기악 합주">
            <a:hlinkClick r:id="" action="ppaction://media"/>
            <a:extLst>
              <a:ext uri="{FF2B5EF4-FFF2-40B4-BE49-F238E27FC236}">
                <a16:creationId xmlns:a16="http://schemas.microsoft.com/office/drawing/2014/main" id="{8388967A-382B-C4FD-D724-6FAE42031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6775" y="1074500"/>
            <a:ext cx="389896" cy="389896"/>
          </a:xfrm>
          <a:prstGeom prst="rect">
            <a:avLst/>
          </a:prstGeom>
        </p:spPr>
      </p:pic>
      <p:pic>
        <p:nvPicPr>
          <p:cNvPr id="22" name="6-4-8-02 [무지개 너머] 반주">
            <a:hlinkClick r:id="" action="ppaction://media"/>
            <a:extLst>
              <a:ext uri="{FF2B5EF4-FFF2-40B4-BE49-F238E27FC236}">
                <a16:creationId xmlns:a16="http://schemas.microsoft.com/office/drawing/2014/main" id="{28C6897C-6D98-EFA8-C781-5476A8858A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930" y="1072439"/>
            <a:ext cx="389896" cy="389896"/>
          </a:xfrm>
          <a:prstGeom prst="rect">
            <a:avLst/>
          </a:prstGeom>
        </p:spPr>
      </p:pic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D1EFBA48-0982-1803-6864-C64D602D02F3}"/>
              </a:ext>
            </a:extLst>
          </p:cNvPr>
          <p:cNvSpPr txBox="1">
            <a:spLocks/>
          </p:cNvSpPr>
          <p:nvPr/>
        </p:nvSpPr>
        <p:spPr>
          <a:xfrm>
            <a:off x="6489290" y="1472488"/>
            <a:ext cx="629263" cy="23245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기악 합주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B974A7E2-CA95-F09C-EE76-84BECEBBE6D0}"/>
              </a:ext>
            </a:extLst>
          </p:cNvPr>
          <p:cNvSpPr txBox="1">
            <a:spLocks/>
          </p:cNvSpPr>
          <p:nvPr/>
        </p:nvSpPr>
        <p:spPr>
          <a:xfrm>
            <a:off x="7437729" y="1455845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0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33965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순서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C8852F0-D8EA-38C0-4ACF-DD4626B641A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A6018F7-8694-994C-DBA1-013391099AF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2" name="그림 11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022E39-3093-9193-D1BF-9C95FB3F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41484"/>
            <a:ext cx="5001323" cy="771633"/>
          </a:xfrm>
          <a:prstGeom prst="rect">
            <a:avLst/>
          </a:prstGeom>
        </p:spPr>
      </p:pic>
      <p:pic>
        <p:nvPicPr>
          <p:cNvPr id="14" name="그림 13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E07A7B-1EBE-8718-7044-67663DFF9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22" y="2528443"/>
            <a:ext cx="4648849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C7F16-E07D-CDDA-E451-C7842C53C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44B7290-E823-D998-E9F8-633170BD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481EB7A-6177-B1B7-F162-7F8831914542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3D5C9D5-3DE0-6984-ADF6-7A133F8C586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B1C5D96-BBE1-6317-D207-78E7BA5DC51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F82D554-7000-F4BD-94F1-822F350B5F7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378983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리코더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9DC415-9545-0FBC-DBA3-EFD725D51F30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857CFB1-2AD6-44FD-BC96-ADBF5291515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도표, 라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8261D9-DFD9-AFA4-7968-95383E6F2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51" y="1868507"/>
            <a:ext cx="7316184" cy="2199901"/>
          </a:xfrm>
          <a:prstGeom prst="rect">
            <a:avLst/>
          </a:prstGeom>
        </p:spPr>
      </p:pic>
      <p:pic>
        <p:nvPicPr>
          <p:cNvPr id="11" name="그림 10" descr="텍스트, 폰트, 원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FF112A-418F-DED7-E474-A2A52554A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480" y="1906222"/>
            <a:ext cx="1590897" cy="1133633"/>
          </a:xfrm>
          <a:prstGeom prst="rect">
            <a:avLst/>
          </a:prstGeom>
        </p:spPr>
      </p:pic>
      <p:pic>
        <p:nvPicPr>
          <p:cNvPr id="15" name="그림 14" descr="음악, 악기, 파이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6CB5AB-4DF3-6B9D-EB1C-601511331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351" y="4382962"/>
            <a:ext cx="1987984" cy="1634788"/>
          </a:xfrm>
          <a:prstGeom prst="rect">
            <a:avLst/>
          </a:prstGeom>
        </p:spPr>
      </p:pic>
      <p:pic>
        <p:nvPicPr>
          <p:cNvPr id="21" name="6-4-8-03 [무지개 너머] 리코더 + 반주">
            <a:hlinkClick r:id="" action="ppaction://media"/>
            <a:extLst>
              <a:ext uri="{FF2B5EF4-FFF2-40B4-BE49-F238E27FC236}">
                <a16:creationId xmlns:a16="http://schemas.microsoft.com/office/drawing/2014/main" id="{BFA62D18-C3A6-5265-6DC9-08D4C3A16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0544" y="1015840"/>
            <a:ext cx="453753" cy="453753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2739643B-7101-375D-549F-3F0F62726061}"/>
              </a:ext>
            </a:extLst>
          </p:cNvPr>
          <p:cNvSpPr txBox="1">
            <a:spLocks/>
          </p:cNvSpPr>
          <p:nvPr/>
        </p:nvSpPr>
        <p:spPr>
          <a:xfrm>
            <a:off x="4581831" y="1538740"/>
            <a:ext cx="911177" cy="15445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AF5A-76B2-487D-2A07-15A03841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E4009A5-37E7-1123-4E41-CAFE1DD67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4153C99C-B240-5855-EBA2-4DACFB13B834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D9EF506-547A-D598-E292-C84210F6471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0213160-FED7-3846-C0A9-03D01DDC04C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115A8D2-4976-AEC6-9EE2-3465E1296FA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47809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글로켄슈필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8DCDE0B-7F71-11EC-C020-B35F20769D6F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5DDF76F-F0F5-B719-0616-9AD7AD01AB8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03FBF012-8AA7-1DC6-7EFB-B2AFB05AEB66}"/>
              </a:ext>
            </a:extLst>
          </p:cNvPr>
          <p:cNvSpPr txBox="1">
            <a:spLocks/>
          </p:cNvSpPr>
          <p:nvPr/>
        </p:nvSpPr>
        <p:spPr>
          <a:xfrm>
            <a:off x="5313617" y="1434942"/>
            <a:ext cx="1386352" cy="8727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글로켄슈필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6" name="6-4-8-04 [무지개 너머] 글로켄슈필 + 반주">
            <a:hlinkClick r:id="" action="ppaction://media"/>
            <a:extLst>
              <a:ext uri="{FF2B5EF4-FFF2-40B4-BE49-F238E27FC236}">
                <a16:creationId xmlns:a16="http://schemas.microsoft.com/office/drawing/2014/main" id="{0921F0E7-4789-C2A1-2070-6E53AE1DC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2114" y="924831"/>
            <a:ext cx="443886" cy="443886"/>
          </a:xfrm>
          <a:prstGeom prst="rect">
            <a:avLst/>
          </a:prstGeom>
        </p:spPr>
      </p:pic>
      <p:pic>
        <p:nvPicPr>
          <p:cNvPr id="12" name="그림 11" descr="라인, 평행, 도표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68D7C8-ED68-A3F4-CC7A-472BBFA6B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815" y="1724539"/>
            <a:ext cx="5357178" cy="1546852"/>
          </a:xfrm>
          <a:prstGeom prst="rect">
            <a:avLst/>
          </a:prstGeom>
        </p:spPr>
      </p:pic>
      <p:pic>
        <p:nvPicPr>
          <p:cNvPr id="14" name="그림 13" descr="텍스트, 라인, 평행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9E1D49-F248-4865-D83C-8B2A1E404B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2358"/>
          <a:stretch>
            <a:fillRect/>
          </a:stretch>
        </p:blipFill>
        <p:spPr>
          <a:xfrm>
            <a:off x="1245815" y="3685997"/>
            <a:ext cx="5125165" cy="1951574"/>
          </a:xfrm>
          <a:prstGeom prst="rect">
            <a:avLst/>
          </a:prstGeom>
        </p:spPr>
      </p:pic>
      <p:pic>
        <p:nvPicPr>
          <p:cNvPr id="17" name="그림 16" descr="텍스트, 라인, 평행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1C7C36-5BD5-D94A-06F1-3EA99CC78D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515"/>
          <a:stretch>
            <a:fillRect/>
          </a:stretch>
        </p:blipFill>
        <p:spPr>
          <a:xfrm>
            <a:off x="6776910" y="3774367"/>
            <a:ext cx="5125165" cy="18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A1B2C-96D6-06BB-2BB7-28C42E823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E4D50C5-B253-4603-C72B-68E4A6769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E6DC8E32-D4E4-DB53-05A2-131ECB3DEC28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E4B6EB6-DA1D-CEE7-563C-CEDC560D9D7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A54977C-F6F9-216F-0B76-9010A9E6ADA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96247BC-C906-F9E2-D73B-08C18958768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1634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멜로디언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F36D2D-D7B2-5507-7B72-88CD1C99EF5B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2ACFB8B-7E6A-472C-2038-3773CD3C1ED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8" name="그림 7" descr="피아노, 뮤지컬 키보드, 악기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EC24C1-8F5F-408C-3221-FB642F13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87" y="1713072"/>
            <a:ext cx="4968172" cy="3005437"/>
          </a:xfrm>
          <a:prstGeom prst="rect">
            <a:avLst/>
          </a:prstGeom>
        </p:spPr>
      </p:pic>
      <p:pic>
        <p:nvPicPr>
          <p:cNvPr id="13" name="그림 12" descr="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5C116F-E03B-832F-3642-711CAB2ED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87" y="5035248"/>
            <a:ext cx="6601746" cy="1228896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72B44C2D-186F-2005-AB92-BD7A044FF417}"/>
              </a:ext>
            </a:extLst>
          </p:cNvPr>
          <p:cNvSpPr txBox="1">
            <a:spLocks/>
          </p:cNvSpPr>
          <p:nvPr/>
        </p:nvSpPr>
        <p:spPr>
          <a:xfrm>
            <a:off x="4955458" y="1495382"/>
            <a:ext cx="1140542" cy="17068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멜로디언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6-4-8-05 [무지개 너머] 멜로디언 + 반주">
            <a:hlinkClick r:id="" action="ppaction://media"/>
            <a:extLst>
              <a:ext uri="{FF2B5EF4-FFF2-40B4-BE49-F238E27FC236}">
                <a16:creationId xmlns:a16="http://schemas.microsoft.com/office/drawing/2014/main" id="{FF1E969D-6031-93FA-96B3-4E82C69A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4473" y="972870"/>
            <a:ext cx="522512" cy="5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9E00-1FAC-E3CD-FF0F-EA782201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EFF24D-88FD-A60F-928B-B772CE603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3FE04C6-0704-BF18-42A1-ECC55E74BE62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악기를 익혀 바른 자세와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E290F21-B99E-EADC-566E-3D8E355E690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88D2FF3-2B09-A1E3-BAE3-159A557C645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EB503B1-F8B1-90E1-D3DA-8C6FB31D537D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459607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트라이앵글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D391ABE-8A13-1BF0-69F5-12C5CD56C1B7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무지개 너머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95EA7C1-E243-063C-90A5-80F7E00763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232714-0352-C525-DF68-308D5960C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696" y="1704725"/>
            <a:ext cx="6916115" cy="3753374"/>
          </a:xfrm>
          <a:prstGeom prst="rect">
            <a:avLst/>
          </a:prstGeom>
        </p:spPr>
      </p:pic>
      <p:pic>
        <p:nvPicPr>
          <p:cNvPr id="11" name="6-4-8-06 [무지개 너머] 트라이앵글 + 반주">
            <a:hlinkClick r:id="" action="ppaction://media"/>
            <a:extLst>
              <a:ext uri="{FF2B5EF4-FFF2-40B4-BE49-F238E27FC236}">
                <a16:creationId xmlns:a16="http://schemas.microsoft.com/office/drawing/2014/main" id="{DBD55C82-73E5-6C8E-43E3-322DC4C29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7494" y="942327"/>
            <a:ext cx="398836" cy="398836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F47EEDE-581C-EBDF-D0E4-05833CAFF4FF}"/>
              </a:ext>
            </a:extLst>
          </p:cNvPr>
          <p:cNvSpPr txBox="1">
            <a:spLocks/>
          </p:cNvSpPr>
          <p:nvPr/>
        </p:nvSpPr>
        <p:spPr>
          <a:xfrm>
            <a:off x="5216640" y="1396385"/>
            <a:ext cx="1331643" cy="17144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트라이앵글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5469</TotalTime>
  <Words>375</Words>
  <Application>Microsoft Office PowerPoint</Application>
  <PresentationFormat>와이드스크린</PresentationFormat>
  <Paragraphs>74</Paragraphs>
  <Slides>12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363</cp:revision>
  <dcterms:created xsi:type="dcterms:W3CDTF">2024-07-03T01:17:18Z</dcterms:created>
  <dcterms:modified xsi:type="dcterms:W3CDTF">2025-12-05T05:40:32Z</dcterms:modified>
</cp:coreProperties>
</file>