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72" r:id="rId9"/>
    <p:sldId id="373" r:id="rId10"/>
    <p:sldId id="309" r:id="rId11"/>
    <p:sldId id="371" r:id="rId12"/>
    <p:sldId id="322" r:id="rId13"/>
    <p:sldId id="374" r:id="rId14"/>
    <p:sldId id="369" r:id="rId15"/>
    <p:sldId id="375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B4FC1-5199-4916-20B5-CAE4B229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2F19953-03D5-C1AC-6E12-8B990C82E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8B4DF12-E5C1-50C2-0B17-33C6E0C4A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75910A2-3C5A-6451-8D25-F79EF3ADA4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920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FE702-327C-4750-2A55-67798DDD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E18427-2D03-A7E1-AB77-1AA5A46B1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191C578-5756-0465-7E72-15286731E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C0D809-C80E-E765-EBB5-24BB93B0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3212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1022-6324-3098-40AE-CF5084833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7DE6451-F1C0-97A7-358F-20FA09541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946F850-4E6A-3109-9897-5171DDE79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6EFD89-2C36-7350-EF11-AC9D8E3867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0099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봄 오는 소리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89F3-065F-586D-F95E-D001F2DF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5BB9115-4E1F-69AD-6D8C-E0A76DB091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61B8982-B2E0-1C32-D906-A81189ACDD0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74A2A917-2D1E-7A89-2905-9D84C3691227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     </a:t>
            </a:r>
            <a:r>
              <a:rPr kumimoji="1" lang="ko-KR" altLang="en-US" dirty="0"/>
              <a:t>에 계이름 적어 보고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1BB2889D-F6F0-6E2E-7B1D-553B80BF52AB}"/>
              </a:ext>
            </a:extLst>
          </p:cNvPr>
          <p:cNvSpPr/>
          <p:nvPr/>
        </p:nvSpPr>
        <p:spPr>
          <a:xfrm>
            <a:off x="1657176" y="351737"/>
            <a:ext cx="298213" cy="1544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D1754C4-0FCA-F3FF-D5F7-37200F3AE059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2F45DF0-4E54-4DAF-61BC-56B5C94E9ED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1B61D73-2456-5F18-803F-ED855F41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676" y="1760957"/>
            <a:ext cx="7497391" cy="2658388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CF174D36-61B0-467D-9466-8E4B8043007B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계이름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0E369302-407F-7E01-7E95-B07D6798A829}"/>
              </a:ext>
            </a:extLst>
          </p:cNvPr>
          <p:cNvSpPr/>
          <p:nvPr/>
        </p:nvSpPr>
        <p:spPr>
          <a:xfrm>
            <a:off x="1183577" y="1135762"/>
            <a:ext cx="298213" cy="2287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7037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C19E4-64B2-299E-30F6-54EC56A1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4B4960C-FC8C-1FB8-D507-024B2449E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1879966-0E7F-28FD-3362-C4D1EFF523E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A581E3F-4EAB-B268-2C71-1A8861A2E20C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 err="1"/>
              <a:t>여린내기를</a:t>
            </a:r>
            <a:r>
              <a:rPr kumimoji="1" lang="ko-KR" altLang="en-US" dirty="0"/>
              <a:t>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9A39E3D-C75D-091C-6AC7-94A2264766DA}"/>
              </a:ext>
            </a:extLst>
          </p:cNvPr>
          <p:cNvSpPr txBox="1">
            <a:spLocks/>
          </p:cNvSpPr>
          <p:nvPr/>
        </p:nvSpPr>
        <p:spPr>
          <a:xfrm>
            <a:off x="829751" y="96286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여린내기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0FF357F-79FF-01BA-BB2E-D18355DC924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818158C-E65E-F217-6A53-0EEEFAD8B81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7BC0E9D-124C-DF58-FE80-F7A7773BB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283" y="1903912"/>
            <a:ext cx="7286701" cy="28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2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DA569-7CC9-0558-0845-6C2A67FB8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0B6C96D-6C9D-8A53-0615-EEA48E7F85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0FCF170-EC38-0A56-B7DF-7D4A402DBCB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7BDCB0ED-01B7-0BC5-60D5-A3AE4606B4F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5: 4</a:t>
            </a:r>
            <a:r>
              <a:rPr kumimoji="1" lang="ko-KR" altLang="en-US" dirty="0"/>
              <a:t>박자의 지휘에 맞추어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21CB63C7-A657-0507-2826-A75B71E35C96}"/>
              </a:ext>
            </a:extLst>
          </p:cNvPr>
          <p:cNvSpPr txBox="1">
            <a:spLocks/>
          </p:cNvSpPr>
          <p:nvPr/>
        </p:nvSpPr>
        <p:spPr>
          <a:xfrm>
            <a:off x="829751" y="96286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박자 지휘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36AA4DB-EE02-2C6C-C3C0-857BD026D15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EA1B351-EE52-BC42-1F7A-B6226D27A6B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7538FBC-23D5-A32A-DC88-971F394C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559" y="1695331"/>
            <a:ext cx="3052041" cy="271935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D5791F5-8D88-A74A-32B3-CB4E611BB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741" y="4618537"/>
            <a:ext cx="6211167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E5B876B-4781-7853-19AC-AB111FED43B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E48F62F-0A5D-EE37-E032-8F5E435A93E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2802194" y="2376882"/>
            <a:ext cx="7246374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2981677" y="2721361"/>
            <a:ext cx="5896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사장조의 음계를 이해하고 </a:t>
            </a:r>
            <a:endParaRPr lang="en-US" altLang="ko-KR" sz="2800" dirty="0"/>
          </a:p>
          <a:p>
            <a:r>
              <a:rPr lang="ko-KR" altLang="en-US" sz="2800" dirty="0"/>
              <a:t>계이름으로 노래를 부를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878668" y="3198414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봄이 되면 나타나는 변화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582" y="2561092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705B5AC-8966-CB31-ACAA-FB6256A9E9C2}"/>
              </a:ext>
            </a:extLst>
          </p:cNvPr>
          <p:cNvSpPr txBox="1">
            <a:spLocks/>
          </p:cNvSpPr>
          <p:nvPr/>
        </p:nvSpPr>
        <p:spPr>
          <a:xfrm>
            <a:off x="1531401" y="4356601"/>
            <a:ext cx="1777865" cy="3272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새싹이 자라나고 꽃이 피어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8D1B9F7-1642-FD8E-23EA-BB50628F9596}"/>
              </a:ext>
            </a:extLst>
          </p:cNvPr>
          <p:cNvSpPr txBox="1">
            <a:spLocks/>
          </p:cNvSpPr>
          <p:nvPr/>
        </p:nvSpPr>
        <p:spPr>
          <a:xfrm>
            <a:off x="4227053" y="4354624"/>
            <a:ext cx="1694771" cy="38141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날씨가 따뜻해 져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1A63C50A-2B50-86BC-1827-799B24CCD006}"/>
              </a:ext>
            </a:extLst>
          </p:cNvPr>
          <p:cNvSpPr txBox="1">
            <a:spLocks/>
          </p:cNvSpPr>
          <p:nvPr/>
        </p:nvSpPr>
        <p:spPr>
          <a:xfrm>
            <a:off x="6447847" y="4354624"/>
            <a:ext cx="2039505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옷차림이 가벼워져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6192E403-D51D-1E92-0156-A9B333CBE077}"/>
              </a:ext>
            </a:extLst>
          </p:cNvPr>
          <p:cNvSpPr txBox="1">
            <a:spLocks/>
          </p:cNvSpPr>
          <p:nvPr/>
        </p:nvSpPr>
        <p:spPr>
          <a:xfrm>
            <a:off x="8868180" y="4354624"/>
            <a:ext cx="1777866" cy="62442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새로운 선생님과 친구들을 만나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F251FB2-5408-105D-33D7-E236EF116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364" y="2428429"/>
            <a:ext cx="2813965" cy="152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사장조의 음계를 이해하고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계이름으로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3D2AB658-89EF-E77B-14F5-F329F9F0DEB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BF10BF-04A1-2EFF-0EA6-77E5F77B4EE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노랫말의 아름다움을 느끼며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142C483-BD0C-1D9A-9E2C-9054AB80CBE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6D171AF-0A40-20FA-FC1F-B213F838662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시를 낭송하듯 노랫말 읽기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45CE1B27-637F-3D9D-7FE9-1F3A2C023D85}"/>
              </a:ext>
            </a:extLst>
          </p:cNvPr>
          <p:cNvSpPr txBox="1">
            <a:spLocks/>
          </p:cNvSpPr>
          <p:nvPr/>
        </p:nvSpPr>
        <p:spPr>
          <a:xfrm>
            <a:off x="1150832" y="1764691"/>
            <a:ext cx="9615491" cy="153963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노랫말을 어디에서 끊어 읽으면 좋을지 살펴 봅시다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단씩 읽는다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숨표가 있는 곳에서 끊어 읽는다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끊어 읽는 부분을 생각하며 시를 낭송하듯 노랫말을 읽어 봅시다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노랫말이 주는 느낌을 이야기 나누어 봅시다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1119C-87B1-3186-9E32-04F0D7F01A2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30F0441-E8BE-4DE0-1C1E-BB4C6B55EDFD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ADD7933-5D3D-026B-4A84-02219F028AD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FB8E357-9C88-6C79-5CC8-EA14A83E9E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C2E74D8-90DE-E359-2DAD-6356104FA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149" y="1391460"/>
            <a:ext cx="5242826" cy="5094792"/>
          </a:xfrm>
          <a:prstGeom prst="rect">
            <a:avLst/>
          </a:prstGeom>
        </p:spPr>
      </p:pic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노랫말의 아름다움을 느끼며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pic>
        <p:nvPicPr>
          <p:cNvPr id="8" name="6-1-2-01 [봄 오는 소리] 노래">
            <a:hlinkClick r:id="" action="ppaction://media"/>
            <a:extLst>
              <a:ext uri="{FF2B5EF4-FFF2-40B4-BE49-F238E27FC236}">
                <a16:creationId xmlns:a16="http://schemas.microsoft.com/office/drawing/2014/main" id="{1C0AA68B-1FEC-B732-CEA7-8B4DAEACD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2823" y="2357719"/>
            <a:ext cx="444476" cy="444476"/>
          </a:xfrm>
          <a:prstGeom prst="rect">
            <a:avLst/>
          </a:prstGeom>
        </p:spPr>
      </p:pic>
      <p:pic>
        <p:nvPicPr>
          <p:cNvPr id="10" name="6-1-2-02 [봄 오는 소리] 반주">
            <a:hlinkClick r:id="" action="ppaction://media"/>
            <a:extLst>
              <a:ext uri="{FF2B5EF4-FFF2-40B4-BE49-F238E27FC236}">
                <a16:creationId xmlns:a16="http://schemas.microsoft.com/office/drawing/2014/main" id="{D939D70C-3074-8E62-79FF-479FEF4108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3205" y="3197467"/>
            <a:ext cx="444476" cy="444476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0A8AB24-9D6F-2C34-07A9-1E4EF6C2522C}"/>
              </a:ext>
            </a:extLst>
          </p:cNvPr>
          <p:cNvSpPr txBox="1">
            <a:spLocks/>
          </p:cNvSpPr>
          <p:nvPr/>
        </p:nvSpPr>
        <p:spPr>
          <a:xfrm>
            <a:off x="2256848" y="287201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36ED0B51-5736-89D1-A675-380F48ABDB79}"/>
              </a:ext>
            </a:extLst>
          </p:cNvPr>
          <p:cNvSpPr txBox="1">
            <a:spLocks/>
          </p:cNvSpPr>
          <p:nvPr/>
        </p:nvSpPr>
        <p:spPr>
          <a:xfrm>
            <a:off x="2278370" y="367814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9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EE29B7E9-7867-B9F6-27D4-C8976030B877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1D73D1B-E08C-9C14-9963-FDF9D5860806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624532F-1402-B372-D123-F070C0B4353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텍스트 개체 틀 3">
            <a:extLst>
              <a:ext uri="{FF2B5EF4-FFF2-40B4-BE49-F238E27FC236}">
                <a16:creationId xmlns:a16="http://schemas.microsoft.com/office/drawing/2014/main" id="{47AFB08A-F568-9ED7-BBFE-3201AE9FB553}"/>
              </a:ext>
            </a:extLst>
          </p:cNvPr>
          <p:cNvSpPr txBox="1">
            <a:spLocks/>
          </p:cNvSpPr>
          <p:nvPr/>
        </p:nvSpPr>
        <p:spPr>
          <a:xfrm>
            <a:off x="895112" y="1697734"/>
            <a:ext cx="10401776" cy="56885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악보에서 이음줄이 있는 부분을 찾고 의미를 이해해 봅시다</a:t>
            </a:r>
            <a:r>
              <a:rPr lang="en-US" altLang="ko-KR" sz="24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95C6051-2FD7-B517-E575-B3F72C0E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129" y="2436190"/>
            <a:ext cx="7807465" cy="1231176"/>
          </a:xfrm>
          <a:prstGeom prst="rect">
            <a:avLst/>
          </a:prstGeom>
        </p:spPr>
      </p:pic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노랫말의 아름다움을 느끼며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사장조의 음계와 주요 </a:t>
            </a:r>
            <a:r>
              <a:rPr kumimoji="1" lang="en-US" altLang="ko-KR" dirty="0"/>
              <a:t>3</a:t>
            </a:r>
            <a:r>
              <a:rPr kumimoji="1" lang="ko-KR" altLang="en-US" dirty="0"/>
              <a:t>화음을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DB0B1C1-907A-1EA0-6F66-C87A1CB8AB12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C0134E5-C4A0-C818-83C8-BE70A49D79E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9DD9F0E5-C48C-8464-3C0A-755D598FFDA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사장조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음계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F77ED6F-52FE-0A42-8DC5-E89A40C7C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871" y="3185624"/>
            <a:ext cx="5353948" cy="18137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9A77EE5-A0DD-398A-B2DE-B2F2CED42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22" y="1803364"/>
            <a:ext cx="7401958" cy="1105054"/>
          </a:xfrm>
          <a:prstGeom prst="rect">
            <a:avLst/>
          </a:prstGeom>
        </p:spPr>
      </p:pic>
      <p:pic>
        <p:nvPicPr>
          <p:cNvPr id="4" name="6-1-2-03 [봄 오는 소리] 사장조 음계">
            <a:hlinkClick r:id="" action="ppaction://media"/>
            <a:extLst>
              <a:ext uri="{FF2B5EF4-FFF2-40B4-BE49-F238E27FC236}">
                <a16:creationId xmlns:a16="http://schemas.microsoft.com/office/drawing/2014/main" id="{94C17C06-6F83-9873-9EA3-DA89DD779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7996" y="3402766"/>
            <a:ext cx="546817" cy="5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B61D2-A290-F206-DE0D-DE9194C9C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D3B5C79-0EDD-64C2-C186-2E108294545D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629FC61-6564-CB19-CD76-A3B5CF43F06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2650188-DD2C-110E-A1DB-EA24891A73F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61A3F7E6-9C95-E279-1EBE-228F66E44BC7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사장조의 음계와 주요 </a:t>
            </a:r>
            <a:r>
              <a:rPr kumimoji="1" lang="en-US" altLang="ko-KR" dirty="0"/>
              <a:t>3</a:t>
            </a:r>
            <a:r>
              <a:rPr kumimoji="1" lang="ko-KR" altLang="en-US" dirty="0"/>
              <a:t>화음을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F14A9E32-5E51-C713-EF85-B0ADB9E61497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사장조의 주요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화음 이해하기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31D1523-DCCF-C11A-1900-853CF2BCA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526" y="1857234"/>
            <a:ext cx="7506948" cy="108072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11256A76-7543-A2E6-2DEF-1CB2EFFAE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933" y="3269032"/>
            <a:ext cx="4268134" cy="1369226"/>
          </a:xfrm>
          <a:prstGeom prst="rect">
            <a:avLst/>
          </a:prstGeom>
        </p:spPr>
      </p:pic>
      <p:pic>
        <p:nvPicPr>
          <p:cNvPr id="3" name="6-1-2-04 [봄 오는 소리] 사장조 주요 3화음">
            <a:hlinkClick r:id="" action="ppaction://media"/>
            <a:extLst>
              <a:ext uri="{FF2B5EF4-FFF2-40B4-BE49-F238E27FC236}">
                <a16:creationId xmlns:a16="http://schemas.microsoft.com/office/drawing/2014/main" id="{F44FDA2C-9B6E-E082-C910-A0666DD01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7317" y="3441440"/>
            <a:ext cx="468773" cy="4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     </a:t>
            </a:r>
            <a:r>
              <a:rPr kumimoji="1" lang="ko-KR" altLang="en-US" dirty="0"/>
              <a:t>에 계이름 적어 보고 계이름으로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0" y="995682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  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에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계이름 적기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4A416A7-1AFC-AE52-361D-8B4F233AB1FB}"/>
              </a:ext>
            </a:extLst>
          </p:cNvPr>
          <p:cNvSpPr/>
          <p:nvPr/>
        </p:nvSpPr>
        <p:spPr>
          <a:xfrm>
            <a:off x="1657176" y="351737"/>
            <a:ext cx="298213" cy="15446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4CF74F4-E03C-1A82-3151-CE9BF77187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봄 오는 소리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8CA070B-5577-D412-1427-EF423774BA5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10~11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2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8D16D68-844A-91B7-A525-8656E9E9C0A8}"/>
              </a:ext>
            </a:extLst>
          </p:cNvPr>
          <p:cNvSpPr/>
          <p:nvPr/>
        </p:nvSpPr>
        <p:spPr>
          <a:xfrm>
            <a:off x="1183577" y="1135762"/>
            <a:ext cx="298213" cy="2287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309281A-61A4-721A-0003-6032E8EF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31" y="1843489"/>
            <a:ext cx="743053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468</Words>
  <Application>Microsoft Office PowerPoint</Application>
  <PresentationFormat>와이드스크린</PresentationFormat>
  <Paragraphs>91</Paragraphs>
  <Slides>14</Slides>
  <Notes>4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175</cp:revision>
  <dcterms:created xsi:type="dcterms:W3CDTF">2024-07-03T01:17:18Z</dcterms:created>
  <dcterms:modified xsi:type="dcterms:W3CDTF">2025-09-29T06:49:24Z</dcterms:modified>
</cp:coreProperties>
</file>