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61" r:id="rId9"/>
    <p:sldId id="362" r:id="rId10"/>
    <p:sldId id="29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61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ACB"/>
    <a:srgbClr val="FEC202"/>
    <a:srgbClr val="E8C972"/>
    <a:srgbClr val="EE6C82"/>
    <a:srgbClr val="FAD4DA"/>
    <a:srgbClr val="FFFFFF"/>
    <a:srgbClr val="7570B3"/>
    <a:srgbClr val="FFE1B5"/>
    <a:srgbClr val="A66BD3"/>
    <a:srgbClr val="C39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>
        <p:scale>
          <a:sx n="125" d="100"/>
          <a:sy n="125" d="100"/>
        </p:scale>
        <p:origin x="1320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 err="1"/>
              <a:t>카혼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66~67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 err="1"/>
              <a:t>카혼의</a:t>
            </a:r>
            <a:r>
              <a:rPr kumimoji="1" lang="ko-KR" altLang="en-US" sz="2800" dirty="0"/>
              <a:t> 구조와 연주법을 익혀 </a:t>
            </a:r>
            <a:endParaRPr kumimoji="1" lang="en-US" altLang="ko-KR" sz="2800" dirty="0"/>
          </a:p>
          <a:p>
            <a:r>
              <a:rPr kumimoji="1" lang="ko-KR" altLang="en-US" sz="2800" dirty="0"/>
              <a:t>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카혼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729650" cy="29277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카혼</a:t>
            </a:r>
            <a:r>
              <a:rPr lang="en-US" altLang="ko-KR" sz="1200" dirty="0">
                <a:solidFill>
                  <a:schemeClr val="tx1"/>
                </a:solidFill>
              </a:rPr>
              <a:t>(Cajón)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3154701" y="1090886"/>
            <a:ext cx="8629468" cy="98905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남아메리카의 흑인 노예들이 연주했던 육면체의 타악기로 에스파냐어로 상자 또는 서랍을 뜻한다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페루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쿠바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있는데 현재는 페루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주로 사용된다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같은 박스 드럼 형태의 악기로는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카히타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카혼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타페오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칼루카크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등이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78901BE-C1F4-590B-A319-B7514F44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71081" y="2474391"/>
            <a:ext cx="4457070" cy="34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기본 리듬 연습하기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C569B07-13E6-FEE8-61F3-F1841F563F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8700" y="1107979"/>
            <a:ext cx="7594600" cy="2591015"/>
          </a:xfrm>
          <a:prstGeom prst="rect">
            <a:avLst/>
          </a:prstGeom>
        </p:spPr>
      </p:pic>
      <p:pic>
        <p:nvPicPr>
          <p:cNvPr id="5" name="2단원_교과서_66쪽_QR37_1.카혼_4비트(기본 리듬 패턴)">
            <a:hlinkClick r:id="" action="ppaction://media"/>
            <a:extLst>
              <a:ext uri="{FF2B5EF4-FFF2-40B4-BE49-F238E27FC236}">
                <a16:creationId xmlns:a16="http://schemas.microsoft.com/office/drawing/2014/main" id="{66709141-F991-42EA-29BF-C94906557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5" y="1187449"/>
            <a:ext cx="320675" cy="320675"/>
          </a:xfrm>
          <a:prstGeom prst="rect">
            <a:avLst/>
          </a:prstGeom>
        </p:spPr>
      </p:pic>
      <p:pic>
        <p:nvPicPr>
          <p:cNvPr id="6" name="2단원_교과서_66쪽_QR37_2.카혼_8비트(기본 리듬 패턴)">
            <a:hlinkClick r:id="" action="ppaction://media"/>
            <a:extLst>
              <a:ext uri="{FF2B5EF4-FFF2-40B4-BE49-F238E27FC236}">
                <a16:creationId xmlns:a16="http://schemas.microsoft.com/office/drawing/2014/main" id="{2A057050-A00D-CA5E-CC29-C33A579541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4" y="2119313"/>
            <a:ext cx="320675" cy="320675"/>
          </a:xfrm>
          <a:prstGeom prst="rect">
            <a:avLst/>
          </a:prstGeom>
        </p:spPr>
      </p:pic>
      <p:pic>
        <p:nvPicPr>
          <p:cNvPr id="7" name="2단원_교과서_66쪽_QR37_3.카혼_16비트(기본 리듬 패턴)">
            <a:hlinkClick r:id="" action="ppaction://media"/>
            <a:extLst>
              <a:ext uri="{FF2B5EF4-FFF2-40B4-BE49-F238E27FC236}">
                <a16:creationId xmlns:a16="http://schemas.microsoft.com/office/drawing/2014/main" id="{277E4FAB-412F-358A-E337-7FFB307B21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3" y="3108325"/>
            <a:ext cx="320675" cy="3206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5A27784-112D-F519-2D77-49E5767B0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9573" y="3812082"/>
            <a:ext cx="2691727" cy="21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FD9369-64B8-30BF-B68F-FE791254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68153" y="615173"/>
            <a:ext cx="4032897" cy="5359069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F348771F-E25D-A326-9824-692FB57E94F0}"/>
              </a:ext>
            </a:extLst>
          </p:cNvPr>
          <p:cNvSpPr/>
          <p:nvPr/>
        </p:nvSpPr>
        <p:spPr bwMode="auto">
          <a:xfrm>
            <a:off x="11213832" y="1958974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반주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1806256-C8CB-9017-F46D-DE2C5F8E0B07}"/>
              </a:ext>
            </a:extLst>
          </p:cNvPr>
          <p:cNvSpPr/>
          <p:nvPr/>
        </p:nvSpPr>
        <p:spPr bwMode="auto">
          <a:xfrm>
            <a:off x="11213832" y="979582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연주</a:t>
            </a:r>
          </a:p>
        </p:txBody>
      </p:sp>
      <p:pic>
        <p:nvPicPr>
          <p:cNvPr id="2" name="2단원_교과서_67쪽_QR37_4.시작(카혼 연주)">
            <a:hlinkClick r:id="" action="ppaction://media"/>
            <a:extLst>
              <a:ext uri="{FF2B5EF4-FFF2-40B4-BE49-F238E27FC236}">
                <a16:creationId xmlns:a16="http://schemas.microsoft.com/office/drawing/2014/main" id="{85D588B5-A039-2E09-BFE9-3DE0B9FC9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1431" y="485999"/>
            <a:ext cx="377825" cy="377825"/>
          </a:xfrm>
          <a:prstGeom prst="rect">
            <a:avLst/>
          </a:prstGeom>
        </p:spPr>
      </p:pic>
      <p:pic>
        <p:nvPicPr>
          <p:cNvPr id="4" name="2단원_교과서_67쪽_QR37_5.시작(반주)">
            <a:hlinkClick r:id="" action="ppaction://media"/>
            <a:extLst>
              <a:ext uri="{FF2B5EF4-FFF2-40B4-BE49-F238E27FC236}">
                <a16:creationId xmlns:a16="http://schemas.microsoft.com/office/drawing/2014/main" id="{3D9D1ED4-1387-DC9C-D40A-D1C218AC3B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1430" y="1511299"/>
            <a:ext cx="377825" cy="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13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FD9369-64B8-30BF-B68F-FE791254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7756"/>
          <a:stretch>
            <a:fillRect/>
          </a:stretch>
        </p:blipFill>
        <p:spPr>
          <a:xfrm>
            <a:off x="2404419" y="2192563"/>
            <a:ext cx="8223897" cy="3523696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F348771F-E25D-A326-9824-692FB57E94F0}"/>
              </a:ext>
            </a:extLst>
          </p:cNvPr>
          <p:cNvSpPr/>
          <p:nvPr/>
        </p:nvSpPr>
        <p:spPr bwMode="auto">
          <a:xfrm>
            <a:off x="11213832" y="1958974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반주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1806256-C8CB-9017-F46D-DE2C5F8E0B07}"/>
              </a:ext>
            </a:extLst>
          </p:cNvPr>
          <p:cNvSpPr/>
          <p:nvPr/>
        </p:nvSpPr>
        <p:spPr bwMode="auto">
          <a:xfrm>
            <a:off x="11213832" y="979582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연주</a:t>
            </a:r>
          </a:p>
        </p:txBody>
      </p:sp>
      <p:pic>
        <p:nvPicPr>
          <p:cNvPr id="2" name="2단원_교과서_67쪽_QR37_4.시작(카혼 연주)">
            <a:hlinkClick r:id="" action="ppaction://media"/>
            <a:extLst>
              <a:ext uri="{FF2B5EF4-FFF2-40B4-BE49-F238E27FC236}">
                <a16:creationId xmlns:a16="http://schemas.microsoft.com/office/drawing/2014/main" id="{85D588B5-A039-2E09-BFE9-3DE0B9FC9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1431" y="485999"/>
            <a:ext cx="377825" cy="377825"/>
          </a:xfrm>
          <a:prstGeom prst="rect">
            <a:avLst/>
          </a:prstGeom>
        </p:spPr>
      </p:pic>
      <p:pic>
        <p:nvPicPr>
          <p:cNvPr id="4" name="2단원_교과서_67쪽_QR37_5.시작(반주)">
            <a:hlinkClick r:id="" action="ppaction://media"/>
            <a:extLst>
              <a:ext uri="{FF2B5EF4-FFF2-40B4-BE49-F238E27FC236}">
                <a16:creationId xmlns:a16="http://schemas.microsoft.com/office/drawing/2014/main" id="{3D9D1ED4-1387-DC9C-D40A-D1C218AC3B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1430" y="1511299"/>
            <a:ext cx="377825" cy="377825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EB0DEC2C-9153-D1E5-8054-DAC0E591AD0B}"/>
              </a:ext>
            </a:extLst>
          </p:cNvPr>
          <p:cNvGrpSpPr/>
          <p:nvPr/>
        </p:nvGrpSpPr>
        <p:grpSpPr>
          <a:xfrm>
            <a:off x="4798219" y="863824"/>
            <a:ext cx="3385661" cy="1012027"/>
            <a:chOff x="4798219" y="863824"/>
            <a:chExt cx="3385661" cy="1012027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68D6BAD4-6570-1D64-B24D-AC2599F90FD3}"/>
                </a:ext>
              </a:extLst>
            </p:cNvPr>
            <p:cNvSpPr/>
            <p:nvPr/>
          </p:nvSpPr>
          <p:spPr>
            <a:xfrm>
              <a:off x="4798219" y="863824"/>
              <a:ext cx="3385661" cy="1012027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C5A5E93-3995-E9A0-6767-6B2AD9A9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6278" y="1024293"/>
              <a:ext cx="2789543" cy="691089"/>
            </a:xfrm>
            <a:prstGeom prst="rect">
              <a:avLst/>
            </a:prstGeom>
          </p:spPr>
        </p:pic>
      </p:grp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750AF01-63BF-EBD9-625B-6E45372D0948}"/>
              </a:ext>
            </a:extLst>
          </p:cNvPr>
          <p:cNvSpPr/>
          <p:nvPr/>
        </p:nvSpPr>
        <p:spPr>
          <a:xfrm>
            <a:off x="4629150" y="3290887"/>
            <a:ext cx="1385888" cy="371475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2FFDEF8-0834-5967-0D0B-E65ACB06BEE4}"/>
              </a:ext>
            </a:extLst>
          </p:cNvPr>
          <p:cNvSpPr/>
          <p:nvPr/>
        </p:nvSpPr>
        <p:spPr>
          <a:xfrm>
            <a:off x="6096000" y="3290887"/>
            <a:ext cx="1385888" cy="371475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9612A7C-F73C-BC9B-B26B-1618847E5E32}"/>
              </a:ext>
            </a:extLst>
          </p:cNvPr>
          <p:cNvSpPr/>
          <p:nvPr/>
        </p:nvSpPr>
        <p:spPr>
          <a:xfrm>
            <a:off x="7562850" y="3290887"/>
            <a:ext cx="1385888" cy="371475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9CBBE2E-DE4B-8950-47DE-508B8F9DA33C}"/>
              </a:ext>
            </a:extLst>
          </p:cNvPr>
          <p:cNvSpPr/>
          <p:nvPr/>
        </p:nvSpPr>
        <p:spPr>
          <a:xfrm>
            <a:off x="9062021" y="3290887"/>
            <a:ext cx="1385888" cy="371475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08D46F3A-DB99-EC8A-0049-B76E3A2DCB4E}"/>
              </a:ext>
            </a:extLst>
          </p:cNvPr>
          <p:cNvSpPr/>
          <p:nvPr/>
        </p:nvSpPr>
        <p:spPr>
          <a:xfrm>
            <a:off x="2952750" y="4810126"/>
            <a:ext cx="247650" cy="228600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C61BC168-1BE6-4C8A-B60B-203F992BC888}"/>
              </a:ext>
            </a:extLst>
          </p:cNvPr>
          <p:cNvSpPr/>
          <p:nvPr/>
        </p:nvSpPr>
        <p:spPr>
          <a:xfrm>
            <a:off x="4181475" y="4810126"/>
            <a:ext cx="247650" cy="228600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EA389F42-2A12-B082-2A15-3198B01F8BAC}"/>
              </a:ext>
            </a:extLst>
          </p:cNvPr>
          <p:cNvSpPr/>
          <p:nvPr/>
        </p:nvSpPr>
        <p:spPr>
          <a:xfrm>
            <a:off x="5561808" y="4810126"/>
            <a:ext cx="247650" cy="228600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56E09244-B0D9-F1B0-2770-C8B4D3F8CC5E}"/>
              </a:ext>
            </a:extLst>
          </p:cNvPr>
          <p:cNvSpPr/>
          <p:nvPr/>
        </p:nvSpPr>
        <p:spPr>
          <a:xfrm>
            <a:off x="6790533" y="4810126"/>
            <a:ext cx="247650" cy="228600"/>
          </a:xfrm>
          <a:prstGeom prst="roundRect">
            <a:avLst/>
          </a:prstGeom>
          <a:solidFill>
            <a:srgbClr val="EE6C82">
              <a:alpha val="27843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38A993C-8417-4EB6-9BB3-DD2A083E03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536"/>
          <a:stretch>
            <a:fillRect/>
          </a:stretch>
        </p:blipFill>
        <p:spPr>
          <a:xfrm>
            <a:off x="4586288" y="2553384"/>
            <a:ext cx="423862" cy="513134"/>
          </a:xfrm>
          <a:prstGeom prst="rect">
            <a:avLst/>
          </a:prstGeom>
        </p:spPr>
      </p:pic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AD90CAE1-FED1-6DA1-E608-C67B045E5FEE}"/>
              </a:ext>
            </a:extLst>
          </p:cNvPr>
          <p:cNvSpPr/>
          <p:nvPr/>
        </p:nvSpPr>
        <p:spPr>
          <a:xfrm>
            <a:off x="3142689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B177D366-1E10-6386-F6E9-F2B5B821416D}"/>
              </a:ext>
            </a:extLst>
          </p:cNvPr>
          <p:cNvSpPr/>
          <p:nvPr/>
        </p:nvSpPr>
        <p:spPr>
          <a:xfrm>
            <a:off x="3747525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3F303305-DC55-1E5A-CCCC-3ABBD2A993A5}"/>
              </a:ext>
            </a:extLst>
          </p:cNvPr>
          <p:cNvSpPr/>
          <p:nvPr/>
        </p:nvSpPr>
        <p:spPr>
          <a:xfrm>
            <a:off x="4352361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15D706FC-66D3-B306-F19F-C67C7B002366}"/>
              </a:ext>
            </a:extLst>
          </p:cNvPr>
          <p:cNvSpPr/>
          <p:nvPr/>
        </p:nvSpPr>
        <p:spPr>
          <a:xfrm>
            <a:off x="4957197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C8ACE80-AF0A-F859-A0D7-0DE1B33DC0F4}"/>
              </a:ext>
            </a:extLst>
          </p:cNvPr>
          <p:cNvSpPr/>
          <p:nvPr/>
        </p:nvSpPr>
        <p:spPr>
          <a:xfrm>
            <a:off x="5733769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D935118E-35F1-606E-8D8C-319EDDFF1008}"/>
              </a:ext>
            </a:extLst>
          </p:cNvPr>
          <p:cNvSpPr/>
          <p:nvPr/>
        </p:nvSpPr>
        <p:spPr>
          <a:xfrm>
            <a:off x="6338605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049E013B-CC60-F94C-709E-FD67FCBFE1F5}"/>
              </a:ext>
            </a:extLst>
          </p:cNvPr>
          <p:cNvSpPr/>
          <p:nvPr/>
        </p:nvSpPr>
        <p:spPr>
          <a:xfrm>
            <a:off x="6943441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56F12D3F-7575-AFDD-6323-F20DF5BD7F4E}"/>
              </a:ext>
            </a:extLst>
          </p:cNvPr>
          <p:cNvSpPr/>
          <p:nvPr/>
        </p:nvSpPr>
        <p:spPr>
          <a:xfrm>
            <a:off x="7548277" y="4414838"/>
            <a:ext cx="476812" cy="290512"/>
          </a:xfrm>
          <a:prstGeom prst="roundRect">
            <a:avLst/>
          </a:prstGeom>
          <a:solidFill>
            <a:srgbClr val="FEC202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E811F30-939B-37F3-9F1D-7BA558A8D4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299" t="2770" r="80835" b="-2770"/>
          <a:stretch>
            <a:fillRect/>
          </a:stretch>
        </p:blipFill>
        <p:spPr>
          <a:xfrm>
            <a:off x="2652713" y="3876026"/>
            <a:ext cx="423862" cy="513134"/>
          </a:xfrm>
          <a:prstGeom prst="rect">
            <a:avLst/>
          </a:prstGeom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08431979-D59A-2B3A-FBA1-82AEAF95643D}"/>
              </a:ext>
            </a:extLst>
          </p:cNvPr>
          <p:cNvSpPr/>
          <p:nvPr/>
        </p:nvSpPr>
        <p:spPr>
          <a:xfrm>
            <a:off x="3576355" y="4672014"/>
            <a:ext cx="207157" cy="190498"/>
          </a:xfrm>
          <a:prstGeom prst="roundRect">
            <a:avLst/>
          </a:prstGeom>
          <a:solidFill>
            <a:srgbClr val="2B8ACB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FF4C7B0C-4188-1148-C044-9D6685FB5CEB}"/>
              </a:ext>
            </a:extLst>
          </p:cNvPr>
          <p:cNvSpPr/>
          <p:nvPr/>
        </p:nvSpPr>
        <p:spPr>
          <a:xfrm>
            <a:off x="4816084" y="4672014"/>
            <a:ext cx="207157" cy="190498"/>
          </a:xfrm>
          <a:prstGeom prst="roundRect">
            <a:avLst/>
          </a:prstGeom>
          <a:solidFill>
            <a:srgbClr val="2B8ACB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E73F49A3-05D7-AAB9-8C1A-D7B1FF8D5E54}"/>
              </a:ext>
            </a:extLst>
          </p:cNvPr>
          <p:cNvSpPr/>
          <p:nvPr/>
        </p:nvSpPr>
        <p:spPr>
          <a:xfrm>
            <a:off x="6175387" y="4672014"/>
            <a:ext cx="207157" cy="190498"/>
          </a:xfrm>
          <a:prstGeom prst="roundRect">
            <a:avLst/>
          </a:prstGeom>
          <a:solidFill>
            <a:srgbClr val="2B8ACB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3297BA5A-023E-03AE-21BC-9B74900FE986}"/>
              </a:ext>
            </a:extLst>
          </p:cNvPr>
          <p:cNvSpPr/>
          <p:nvPr/>
        </p:nvSpPr>
        <p:spPr>
          <a:xfrm>
            <a:off x="7415116" y="4672014"/>
            <a:ext cx="207157" cy="190498"/>
          </a:xfrm>
          <a:prstGeom prst="roundRect">
            <a:avLst/>
          </a:prstGeom>
          <a:solidFill>
            <a:srgbClr val="2B8ACB">
              <a:alpha val="27451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61508DB-C9CB-1CA5-1F7E-AFE246B2185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402" t="3831" r="53134" b="-3831"/>
          <a:stretch>
            <a:fillRect/>
          </a:stretch>
        </p:blipFill>
        <p:spPr>
          <a:xfrm>
            <a:off x="4647409" y="4991802"/>
            <a:ext cx="423862" cy="513134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B1872329-5DBD-4101-7C4B-72CE26A972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536"/>
          <a:stretch>
            <a:fillRect/>
          </a:stretch>
        </p:blipFill>
        <p:spPr>
          <a:xfrm>
            <a:off x="2528888" y="4991802"/>
            <a:ext cx="423862" cy="5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1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6568</TotalTime>
  <Words>86</Words>
  <Application>Microsoft Office PowerPoint</Application>
  <PresentationFormat>와이드스크린</PresentationFormat>
  <Paragraphs>21</Paragraphs>
  <Slides>7</Slides>
  <Notes>2</Notes>
  <HiddenSlides>0</HiddenSlides>
  <MMClips>7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239</cp:revision>
  <dcterms:created xsi:type="dcterms:W3CDTF">2024-07-03T01:17:18Z</dcterms:created>
  <dcterms:modified xsi:type="dcterms:W3CDTF">2025-09-10T02:19:37Z</dcterms:modified>
</cp:coreProperties>
</file>