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5"/>
  </p:notesMasterIdLst>
  <p:handoutMasterIdLst>
    <p:handoutMasterId r:id="rId16"/>
  </p:handoutMasterIdLst>
  <p:sldIdLst>
    <p:sldId id="300" r:id="rId5"/>
    <p:sldId id="339" r:id="rId6"/>
    <p:sldId id="304" r:id="rId7"/>
    <p:sldId id="522" r:id="rId8"/>
    <p:sldId id="355" r:id="rId9"/>
    <p:sldId id="523" r:id="rId10"/>
    <p:sldId id="536" r:id="rId11"/>
    <p:sldId id="528" r:id="rId12"/>
    <p:sldId id="350" r:id="rId13"/>
    <p:sldId id="295" r:id="rId14"/>
  </p:sldIdLst>
  <p:sldSz cx="12192000" cy="6858000"/>
  <p:notesSz cx="6858000" cy="9144000"/>
  <p:embeddedFontLst>
    <p:embeddedFont>
      <p:font typeface="나눔고딕" panose="020D0604000000000000" pitchFamily="50" charset="-127"/>
      <p:regular r:id="rId17"/>
      <p:bold r:id="rId18"/>
    </p:embeddedFont>
    <p:embeddedFont>
      <p:font typeface="나눔고딕" panose="020D0604000000000000" pitchFamily="50" charset="-127"/>
      <p:regular r:id="rId17"/>
      <p:bold r:id="rId18"/>
    </p:embeddedFont>
    <p:embeddedFont>
      <p:font typeface="NanumGothicExtraBold" panose="020D0904000000000000" pitchFamily="50" charset="-127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8.png"/><Relationship Id="rId5" Type="http://schemas.microsoft.com/office/2007/relationships/media" Target="../media/media5.mp3"/><Relationship Id="rId10" Type="http://schemas.openxmlformats.org/officeDocument/2006/relationships/image" Target="../media/image9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8.png"/><Relationship Id="rId3" Type="http://schemas.microsoft.com/office/2007/relationships/media" Target="../media/media8.mp3"/><Relationship Id="rId7" Type="http://schemas.microsoft.com/office/2007/relationships/media" Target="../media/media1.mp3"/><Relationship Id="rId12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3.xml"/><Relationship Id="rId5" Type="http://schemas.microsoft.com/office/2007/relationships/media" Target="../media/media9.mp3"/><Relationship Id="rId10" Type="http://schemas.openxmlformats.org/officeDocument/2006/relationships/audio" Target="../media/media2.mp3"/><Relationship Id="rId4" Type="http://schemas.openxmlformats.org/officeDocument/2006/relationships/audio" Target="../media/media8.mp3"/><Relationship Id="rId9" Type="http://schemas.microsoft.com/office/2007/relationships/media" Target="../media/media2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8" y="3375863"/>
            <a:ext cx="6720804" cy="792000"/>
          </a:xfrm>
        </p:spPr>
        <p:txBody>
          <a:bodyPr/>
          <a:lstStyle/>
          <a:p>
            <a:r>
              <a:rPr lang="ko-KR" altLang="en-US" dirty="0"/>
              <a:t>신나는 겨울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32C02AD7-1D34-96B9-65D8-9F495EBB7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6045"/>
            <a:ext cx="12192000" cy="3861955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1194165" y="1243229"/>
            <a:ext cx="992767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겨울과 관련된 이야기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4F8ED40-0273-06B7-1611-32270529E5EF}"/>
              </a:ext>
            </a:extLst>
          </p:cNvPr>
          <p:cNvSpPr txBox="1">
            <a:spLocks/>
          </p:cNvSpPr>
          <p:nvPr/>
        </p:nvSpPr>
        <p:spPr>
          <a:xfrm>
            <a:off x="975334" y="2138031"/>
            <a:ext cx="809854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겨울과 관련된 경험이나 떠오르는 장면을 이야기 나눈다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겨울과 관련된 노래를 이야기 나눈다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겨울나무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’, ‘Let it go(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겨울왕국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OST)’, 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울면 안 돼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DCEF6C2F-5850-051F-937D-C7656B5C194C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F098706-3A80-1B52-1D06-3CCF55F91902}"/>
              </a:ext>
            </a:extLst>
          </p:cNvPr>
          <p:cNvSpPr txBox="1">
            <a:spLocks/>
          </p:cNvSpPr>
          <p:nvPr/>
        </p:nvSpPr>
        <p:spPr>
          <a:xfrm>
            <a:off x="10953345" y="519971"/>
            <a:ext cx="9144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신나는 겨울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FB5B86A4-982A-95A6-AA76-DCD0C82E447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953345" y="519971"/>
            <a:ext cx="9144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신나는 겨울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9240" y="2725770"/>
            <a:ext cx="647352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다양한 리듬꼴에 유의하며 노래를 부를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714A2-A1E7-3A0E-A9E1-85AAC81B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5401B5-2ABB-3582-6088-D082436787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366B083-2CB0-853A-E19E-2E2AFF244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리듬꼴을 읽으며 점음표가 있을 때와 없을 때의 차이점 이야기하기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2B5F1A1-C21A-1D11-A15A-914C81880FD9}"/>
              </a:ext>
            </a:extLst>
          </p:cNvPr>
          <p:cNvSpPr txBox="1">
            <a:spLocks/>
          </p:cNvSpPr>
          <p:nvPr/>
        </p:nvSpPr>
        <p:spPr>
          <a:xfrm>
            <a:off x="792000" y="1008171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악곡의 특징 살펴보기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B1355FD-80A7-E9C1-A8B6-59E6C48FF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98" y="1801593"/>
            <a:ext cx="5296639" cy="414395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6894FE6-DBF1-688D-B129-E5A23B823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665" y="1801593"/>
            <a:ext cx="5277587" cy="422969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9D92B48-F6FC-BF07-3393-277E29F5E2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6677" y="2333994"/>
            <a:ext cx="503224" cy="48239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8347E14-E3D5-B831-C3B6-509AA83042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0529" y="2333994"/>
            <a:ext cx="503224" cy="482396"/>
          </a:xfrm>
          <a:prstGeom prst="rect">
            <a:avLst/>
          </a:prstGeom>
        </p:spPr>
      </p:pic>
      <p:pic>
        <p:nvPicPr>
          <p:cNvPr id="18" name="Ⅳ-3-01 [괜찮아요] 노래">
            <a:hlinkClick r:id="" action="ppaction://media"/>
            <a:extLst>
              <a:ext uri="{FF2B5EF4-FFF2-40B4-BE49-F238E27FC236}">
                <a16:creationId xmlns:a16="http://schemas.microsoft.com/office/drawing/2014/main" id="{59286E35-AB88-DBF9-B5D5-3B63CBB32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51187" y="1927594"/>
            <a:ext cx="406400" cy="406400"/>
          </a:xfrm>
          <a:prstGeom prst="rect">
            <a:avLst/>
          </a:prstGeom>
        </p:spPr>
      </p:pic>
      <p:pic>
        <p:nvPicPr>
          <p:cNvPr id="19" name="Ⅳ-3-07 [겨울바람] 노래">
            <a:hlinkClick r:id="" action="ppaction://media"/>
            <a:extLst>
              <a:ext uri="{FF2B5EF4-FFF2-40B4-BE49-F238E27FC236}">
                <a16:creationId xmlns:a16="http://schemas.microsoft.com/office/drawing/2014/main" id="{5064350E-FA46-D5F0-90C3-813B2BA4F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45227" y="1948175"/>
            <a:ext cx="406400" cy="406400"/>
          </a:xfrm>
          <a:prstGeom prst="rect">
            <a:avLst/>
          </a:prstGeom>
        </p:spPr>
      </p:pic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94528A67-D7F2-BC8A-2024-C061918F2E0B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1" name="텍스트 개체 틀 1">
            <a:extLst>
              <a:ext uri="{FF2B5EF4-FFF2-40B4-BE49-F238E27FC236}">
                <a16:creationId xmlns:a16="http://schemas.microsoft.com/office/drawing/2014/main" id="{4C41B24F-89C2-BD06-29FD-6B059909B919}"/>
              </a:ext>
            </a:extLst>
          </p:cNvPr>
          <p:cNvSpPr txBox="1">
            <a:spLocks/>
          </p:cNvSpPr>
          <p:nvPr/>
        </p:nvSpPr>
        <p:spPr>
          <a:xfrm>
            <a:off x="10953345" y="519971"/>
            <a:ext cx="9144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신나는 겨울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2" name="텍스트 개체 틀 1">
            <a:extLst>
              <a:ext uri="{FF2B5EF4-FFF2-40B4-BE49-F238E27FC236}">
                <a16:creationId xmlns:a16="http://schemas.microsoft.com/office/drawing/2014/main" id="{60454CD7-56D4-FE16-5517-F057945AB59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4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3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05544047-C9BE-F220-E9D1-B2ACEB1EE0CB}"/>
              </a:ext>
            </a:extLst>
          </p:cNvPr>
          <p:cNvSpPr txBox="1">
            <a:spLocks/>
          </p:cNvSpPr>
          <p:nvPr/>
        </p:nvSpPr>
        <p:spPr>
          <a:xfrm>
            <a:off x="1553544" y="5714831"/>
            <a:ext cx="8974685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민음표와 리듬꼴을 차분하게 걷는 느낌이고</a:t>
            </a:r>
            <a:r>
              <a:rPr kumimoji="1" lang="en-US" altLang="ko-KR" sz="2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점음표가 있을 때는 폴짝폴짝 뛰어가는 느낌이다</a:t>
            </a:r>
            <a:r>
              <a:rPr kumimoji="1" lang="en-US" altLang="ko-KR" sz="2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0E3AA087-0652-81D3-A995-E32019A9A5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리듬꼴을 읽으며 점음표가 있을 때와 없을 때의 차이점 이야기하기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0A50B24-1B2B-AD76-E5F3-C124388EBE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3544" y="1000281"/>
            <a:ext cx="5351161" cy="4492885"/>
          </a:xfrm>
          <a:prstGeom prst="rect">
            <a:avLst/>
          </a:prstGeom>
        </p:spPr>
      </p:pic>
      <p:pic>
        <p:nvPicPr>
          <p:cNvPr id="13" name="Ⅳ-3-03 [괜찮아요] 리듬꼴 1-1">
            <a:hlinkClick r:id="" action="ppaction://media"/>
            <a:extLst>
              <a:ext uri="{FF2B5EF4-FFF2-40B4-BE49-F238E27FC236}">
                <a16:creationId xmlns:a16="http://schemas.microsoft.com/office/drawing/2014/main" id="{1DED4CA0-2650-DEEA-7521-AB1E6F5DC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62563" y="1761307"/>
            <a:ext cx="406400" cy="406400"/>
          </a:xfrm>
          <a:prstGeom prst="rect">
            <a:avLst/>
          </a:prstGeom>
        </p:spPr>
      </p:pic>
      <p:pic>
        <p:nvPicPr>
          <p:cNvPr id="14" name="Ⅳ-3-04 [괜찮아요] 리듬꼴 1-2">
            <a:hlinkClick r:id="" action="ppaction://media"/>
            <a:extLst>
              <a:ext uri="{FF2B5EF4-FFF2-40B4-BE49-F238E27FC236}">
                <a16:creationId xmlns:a16="http://schemas.microsoft.com/office/drawing/2014/main" id="{CC9320FC-7608-66F1-E4F2-C0F2C7B0E6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62563" y="2475595"/>
            <a:ext cx="406400" cy="406400"/>
          </a:xfrm>
          <a:prstGeom prst="rect">
            <a:avLst/>
          </a:prstGeom>
        </p:spPr>
      </p:pic>
      <p:pic>
        <p:nvPicPr>
          <p:cNvPr id="15" name="Ⅳ-3-05 [괜찮아요] 리듬꼴 2-1">
            <a:hlinkClick r:id="" action="ppaction://media"/>
            <a:extLst>
              <a:ext uri="{FF2B5EF4-FFF2-40B4-BE49-F238E27FC236}">
                <a16:creationId xmlns:a16="http://schemas.microsoft.com/office/drawing/2014/main" id="{2665A6F3-775C-933E-EB1C-B9FB86AE7F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62563" y="3943351"/>
            <a:ext cx="406400" cy="406400"/>
          </a:xfrm>
          <a:prstGeom prst="rect">
            <a:avLst/>
          </a:prstGeom>
        </p:spPr>
      </p:pic>
      <p:pic>
        <p:nvPicPr>
          <p:cNvPr id="16" name="Ⅳ-3-06 [괜찮아요] 리듬꼴 2-2">
            <a:hlinkClick r:id="" action="ppaction://media"/>
            <a:extLst>
              <a:ext uri="{FF2B5EF4-FFF2-40B4-BE49-F238E27FC236}">
                <a16:creationId xmlns:a16="http://schemas.microsoft.com/office/drawing/2014/main" id="{A009CA9D-C1CE-C1C1-576B-7034761D5C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62563" y="4577947"/>
            <a:ext cx="406400" cy="406400"/>
          </a:xfrm>
          <a:prstGeom prst="rect">
            <a:avLst/>
          </a:prstGeom>
        </p:spPr>
      </p:pic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CAA19B0D-2D62-3E49-7D52-844544DF8EB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A8D99F0B-5557-969F-3433-A334D0EBEA6D}"/>
              </a:ext>
            </a:extLst>
          </p:cNvPr>
          <p:cNvSpPr txBox="1">
            <a:spLocks/>
          </p:cNvSpPr>
          <p:nvPr/>
        </p:nvSpPr>
        <p:spPr>
          <a:xfrm>
            <a:off x="10953345" y="519971"/>
            <a:ext cx="9144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신나는 겨울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8D20E999-0661-34FB-3543-B5EFEED7B81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79C44-A03A-3609-4B17-924F51E8A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1F6EE52-FE7E-8209-9B64-038993F4F0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202E18CC-BF25-A6ED-242E-D56E65EAE9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겨울과 관련 있는 단어로 말 리듬 </a:t>
            </a:r>
            <a:r>
              <a:rPr kumimoji="1" lang="ko-KR" altLang="en-US" dirty="0" err="1"/>
              <a:t>오스티나토</a:t>
            </a:r>
            <a:r>
              <a:rPr kumimoji="1" lang="ko-KR" altLang="en-US" dirty="0"/>
              <a:t> 반주하며 노래 부르기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802F6E3-7826-1881-6855-FE07EFE026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351115"/>
            <a:ext cx="12192000" cy="5590520"/>
          </a:xfrm>
          <a:prstGeom prst="rect">
            <a:avLst/>
          </a:prstGeom>
        </p:spPr>
      </p:pic>
      <p:pic>
        <p:nvPicPr>
          <p:cNvPr id="10" name="Ⅳ-3-09 [겨울바람] 말 리듬 리듬꼴 1">
            <a:hlinkClick r:id="" action="ppaction://media"/>
            <a:extLst>
              <a:ext uri="{FF2B5EF4-FFF2-40B4-BE49-F238E27FC236}">
                <a16:creationId xmlns:a16="http://schemas.microsoft.com/office/drawing/2014/main" id="{E0A5537E-9A8C-BCD9-0CD2-FA4AF27E4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33056" y="4386218"/>
            <a:ext cx="406400" cy="406400"/>
          </a:xfrm>
          <a:prstGeom prst="rect">
            <a:avLst/>
          </a:prstGeom>
        </p:spPr>
      </p:pic>
      <p:pic>
        <p:nvPicPr>
          <p:cNvPr id="12" name="Ⅳ-3-10 [겨울바람] 말 리듬 리듬꼴 2">
            <a:hlinkClick r:id="" action="ppaction://media"/>
            <a:extLst>
              <a:ext uri="{FF2B5EF4-FFF2-40B4-BE49-F238E27FC236}">
                <a16:creationId xmlns:a16="http://schemas.microsoft.com/office/drawing/2014/main" id="{C501043C-F6FC-C592-A823-551F0F388F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5396" y="4401747"/>
            <a:ext cx="406400" cy="406400"/>
          </a:xfrm>
          <a:prstGeom prst="rect">
            <a:avLst/>
          </a:prstGeom>
        </p:spPr>
      </p:pic>
      <p:pic>
        <p:nvPicPr>
          <p:cNvPr id="13" name="Ⅳ-3-11 [겨울바람] 말 리듬 리듬꼴 3">
            <a:hlinkClick r:id="" action="ppaction://media"/>
            <a:extLst>
              <a:ext uri="{FF2B5EF4-FFF2-40B4-BE49-F238E27FC236}">
                <a16:creationId xmlns:a16="http://schemas.microsoft.com/office/drawing/2014/main" id="{2A006CE1-8459-5B08-CA31-D1B4EE7180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24848" y="4401747"/>
            <a:ext cx="406400" cy="406400"/>
          </a:xfrm>
          <a:prstGeom prst="rect">
            <a:avLst/>
          </a:prstGeom>
        </p:spPr>
      </p:pic>
      <p:pic>
        <p:nvPicPr>
          <p:cNvPr id="14" name="Ⅳ-3-01 [괜찮아요] 노래">
            <a:hlinkClick r:id="" action="ppaction://media"/>
            <a:extLst>
              <a:ext uri="{FF2B5EF4-FFF2-40B4-BE49-F238E27FC236}">
                <a16:creationId xmlns:a16="http://schemas.microsoft.com/office/drawing/2014/main" id="{7A7B837E-3958-D5C9-1290-65FEED5C43D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93206" y="2289666"/>
            <a:ext cx="406400" cy="406400"/>
          </a:xfrm>
          <a:prstGeom prst="rect">
            <a:avLst/>
          </a:prstGeom>
        </p:spPr>
      </p:pic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2374C868-9810-D6CB-09DA-CC760F0EF8F4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5C2D18ED-837E-ACE5-4933-661250B37398}"/>
              </a:ext>
            </a:extLst>
          </p:cNvPr>
          <p:cNvSpPr txBox="1">
            <a:spLocks/>
          </p:cNvSpPr>
          <p:nvPr/>
        </p:nvSpPr>
        <p:spPr>
          <a:xfrm>
            <a:off x="10953345" y="519971"/>
            <a:ext cx="9144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신나는 겨울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43ABD29B-6E93-B0A0-A092-01A83D2A4CA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3" name="Ⅳ-3-07 [겨울바람] 노래">
            <a:hlinkClick r:id="" action="ppaction://media"/>
            <a:extLst>
              <a:ext uri="{FF2B5EF4-FFF2-40B4-BE49-F238E27FC236}">
                <a16:creationId xmlns:a16="http://schemas.microsoft.com/office/drawing/2014/main" id="{5CB7CDFD-17C5-24AE-94B6-B866BBB16D1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69771" y="22896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8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3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1213D-9ED2-09E7-F5C9-C6EC84F95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3F42D15-673D-673C-44B8-AD4A89E9E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32094F64-AB2C-0E33-2A6B-940A60862C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겨울과 관련 있는 단어로 말 리듬 </a:t>
            </a:r>
            <a:r>
              <a:rPr kumimoji="1" lang="ko-KR" altLang="en-US" dirty="0" err="1"/>
              <a:t>오스티나토</a:t>
            </a:r>
            <a:r>
              <a:rPr kumimoji="1" lang="ko-KR" altLang="en-US" dirty="0"/>
              <a:t> 반주하며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C32D27A-CADE-95EF-1780-42DAF0EE9321}"/>
              </a:ext>
            </a:extLst>
          </p:cNvPr>
          <p:cNvSpPr txBox="1">
            <a:spLocks/>
          </p:cNvSpPr>
          <p:nvPr/>
        </p:nvSpPr>
        <p:spPr>
          <a:xfrm>
            <a:off x="959783" y="1033173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말 리듬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오스티나토를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만들어 연습하기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165BB556-B7F3-8C39-98F0-4211CD54462F}"/>
              </a:ext>
            </a:extLst>
          </p:cNvPr>
          <p:cNvSpPr txBox="1">
            <a:spLocks/>
          </p:cNvSpPr>
          <p:nvPr/>
        </p:nvSpPr>
        <p:spPr>
          <a:xfrm>
            <a:off x="685529" y="1721852"/>
            <a:ext cx="1082094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겨울과 관련된 단어를 떠올린다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털장갑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목도리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앗 차가워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떠올린 단어에 어울리는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 리듬꼴을 떠올려 말 리듬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오스티나토를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만든다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만든 말 리듬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오스티나토를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연습한다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2ECA0AB-FA7B-2246-5C49-881611C19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738" y="3017992"/>
            <a:ext cx="6566522" cy="2558896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5B49793E-C09B-61C9-7B01-8263ADB16774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41BB7DE-3459-BD03-C98A-28F740F100D0}"/>
              </a:ext>
            </a:extLst>
          </p:cNvPr>
          <p:cNvSpPr txBox="1">
            <a:spLocks/>
          </p:cNvSpPr>
          <p:nvPr/>
        </p:nvSpPr>
        <p:spPr>
          <a:xfrm>
            <a:off x="10953345" y="519971"/>
            <a:ext cx="9144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신나는 겨울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63F6597-786A-D4DA-003E-9F214F7B008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06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FB25E-AE07-6E67-51B2-12919ABE7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F451358-99B0-1A65-8F6E-E6ED5F141BD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EFDCB2E-136F-660F-2570-EFDCE5C14838}"/>
              </a:ext>
            </a:extLst>
          </p:cNvPr>
          <p:cNvSpPr txBox="1">
            <a:spLocks/>
          </p:cNvSpPr>
          <p:nvPr/>
        </p:nvSpPr>
        <p:spPr>
          <a:xfrm>
            <a:off x="828678" y="1299653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노래에 맞추어 내가 만든 말 리듬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오스티나토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발표하기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CEC6C2AA-4A82-6F30-BCD1-30E40963AD9B}"/>
              </a:ext>
            </a:extLst>
          </p:cNvPr>
          <p:cNvSpPr txBox="1">
            <a:spLocks/>
          </p:cNvSpPr>
          <p:nvPr/>
        </p:nvSpPr>
        <p:spPr>
          <a:xfrm>
            <a:off x="1126273" y="2220422"/>
            <a:ext cx="1082094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노래에 맞추어 각자 만든 말 리듬으로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오스티나토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반주를 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학급 친구들 앞에서 내가 만든 말 리듬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오스티나토를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발표한다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83AD8CB5-FE4C-846F-35B0-30416CD2AD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겨울과 관련 있는 단어로 말 리듬 </a:t>
            </a:r>
            <a:r>
              <a:rPr kumimoji="1" lang="ko-KR" altLang="en-US" dirty="0" err="1"/>
              <a:t>오스티나토</a:t>
            </a:r>
            <a:r>
              <a:rPr kumimoji="1" lang="ko-KR" altLang="en-US" dirty="0"/>
              <a:t> 반주하며 노래 부르기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DE79F905-1264-0B25-0536-2D8E94883EBC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873B502-EB3A-0821-6FA1-0B073C9557AB}"/>
              </a:ext>
            </a:extLst>
          </p:cNvPr>
          <p:cNvSpPr txBox="1">
            <a:spLocks/>
          </p:cNvSpPr>
          <p:nvPr/>
        </p:nvSpPr>
        <p:spPr>
          <a:xfrm>
            <a:off x="10953345" y="519971"/>
            <a:ext cx="9144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신나는 겨울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7E4CF7C4-E6F9-B47F-1F37-9E2BE001C57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62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9A1C75E-A2FA-9FBB-9CB7-B9F62255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359" y="2695941"/>
            <a:ext cx="9009282" cy="2017003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4EB0BFC-F9AA-3466-025F-761A4D83BD42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FC1F59F1-4976-AFA1-7627-0A2181F7B878}"/>
              </a:ext>
            </a:extLst>
          </p:cNvPr>
          <p:cNvSpPr txBox="1">
            <a:spLocks/>
          </p:cNvSpPr>
          <p:nvPr/>
        </p:nvSpPr>
        <p:spPr>
          <a:xfrm>
            <a:off x="10953345" y="519971"/>
            <a:ext cx="9144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신나는 겨울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BE195CC2-BEAC-01D7-4316-96B3EECCAD8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7554</TotalTime>
  <Words>363</Words>
  <Application>Microsoft Office PowerPoint</Application>
  <PresentationFormat>와이드스크린</PresentationFormat>
  <Paragraphs>66</Paragraphs>
  <Slides>10</Slides>
  <Notes>0</Notes>
  <HiddenSlides>0</HiddenSlides>
  <MMClips>11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나눔고딕</vt:lpstr>
      <vt:lpstr>Arial</vt:lpstr>
      <vt:lpstr>맑은 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187</cp:revision>
  <dcterms:created xsi:type="dcterms:W3CDTF">2024-07-03T01:17:18Z</dcterms:created>
  <dcterms:modified xsi:type="dcterms:W3CDTF">2025-02-27T07:09:56Z</dcterms:modified>
</cp:coreProperties>
</file>