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1"/>
  </p:notesMasterIdLst>
  <p:sldIdLst>
    <p:sldId id="292" r:id="rId5"/>
    <p:sldId id="298" r:id="rId6"/>
    <p:sldId id="297" r:id="rId7"/>
    <p:sldId id="308" r:id="rId8"/>
    <p:sldId id="299" r:id="rId9"/>
    <p:sldId id="295" r:id="rId10"/>
  </p:sldIdLst>
  <p:sldSz cx="12192000" cy="6858000"/>
  <p:notesSz cx="6858000" cy="9144000"/>
  <p:embeddedFontLst>
    <p:embeddedFont>
      <p:font typeface="NanumGothicExtraBold" panose="020D0904000000000000" pitchFamily="50" charset="-127"/>
      <p:bold r:id="rId12"/>
    </p:embeddedFont>
    <p:embeddedFont>
      <p:font typeface="Spoqa Han Sans Neo" panose="020B0600000101010101" charset="0"/>
      <p:regular r:id="rId13"/>
      <p:bold r:id="rId14"/>
      <p:italic r:id="rId15"/>
      <p:boldItalic r:id="rId16"/>
    </p:embeddedFont>
    <p:embeddedFont>
      <p:font typeface="나눔고딕" panose="020D0604000000000000" pitchFamily="50" charset="-127"/>
      <p:regular r:id="rId17"/>
      <p:bold r:id="rId18"/>
    </p:embeddedFont>
    <p:embeddedFont>
      <p:font typeface="맑은 고딕" panose="020B0503020000020004" pitchFamily="50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08"/>
            <p14:sldId id="299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CCCC00"/>
    <a:srgbClr val="B5E1F2"/>
    <a:srgbClr val="F4F9FE"/>
    <a:srgbClr val="F3D2EF"/>
    <a:srgbClr val="4EA72E"/>
    <a:srgbClr val="7FDB99"/>
    <a:srgbClr val="3CC864"/>
    <a:srgbClr val="36AFB2"/>
    <a:srgbClr val="F4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4" autoAdjust="0"/>
    <p:restoredTop sz="94145" autoAdjust="0"/>
  </p:normalViewPr>
  <p:slideViewPr>
    <p:cSldViewPr snapToGrid="0" showGuides="1">
      <p:cViewPr varScale="1">
        <p:scale>
          <a:sx n="106" d="100"/>
          <a:sy n="106" d="100"/>
        </p:scale>
        <p:origin x="144" y="11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2025-03-11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dirty="0" err="1">
                <a:solidFill>
                  <a:schemeClr val="tx1"/>
                </a:solidFill>
                <a:latin typeface="+mj-ea"/>
                <a:ea typeface="+mj-ea"/>
              </a:rPr>
              <a:t>핸드벨</a:t>
            </a:r>
            <a:endParaRPr kumimoji="1" lang="en-US" altLang="ko-KR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Ⅱ.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연주해요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228492" y="4894508"/>
            <a:ext cx="1735016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47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1804" y="3297406"/>
            <a:ext cx="5648392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다양한 주법과 표현 기법으로 </a:t>
            </a:r>
            <a:r>
              <a:rPr lang="ko-KR" altLang="en-US" sz="3200" i="0" u="none" strike="noStrike" baseline="0" dirty="0" err="1">
                <a:latin typeface="+mn-ea"/>
                <a:ea typeface="+mn-ea"/>
              </a:rPr>
              <a:t>핸드벨을</a:t>
            </a:r>
            <a:r>
              <a:rPr lang="ko-KR" altLang="en-US" sz="3200" i="0" u="none" strike="noStrike" baseline="0" dirty="0">
                <a:latin typeface="+mn-ea"/>
                <a:ea typeface="+mn-ea"/>
              </a:rPr>
              <a:t> </a:t>
            </a:r>
            <a:r>
              <a:rPr lang="ko-KR" altLang="en-US" sz="3200" dirty="0">
                <a:latin typeface="+mn-ea"/>
                <a:ea typeface="+mn-ea"/>
              </a:rPr>
              <a:t>연주할 수 있다</a:t>
            </a:r>
            <a:r>
              <a:rPr lang="en-US" altLang="ko-KR" sz="320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CAD0BF-A562-6B7E-E7F2-C8E9B4A3EA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 err="1">
                <a:latin typeface="+mn-ea"/>
                <a:ea typeface="+mn-ea"/>
              </a:rPr>
              <a:t>핸드벨</a:t>
            </a:r>
            <a:r>
              <a:rPr kumimoji="1" lang="ko-KR" altLang="en-US" dirty="0">
                <a:latin typeface="+mn-ea"/>
                <a:ea typeface="+mn-ea"/>
              </a:rPr>
              <a:t> 알아보기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62C820-D678-8670-8DBF-E0645143BF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>
                <a:latin typeface="+mn-ea"/>
                <a:ea typeface="+mn-ea"/>
              </a:rPr>
              <a:pPr algn="ctr"/>
              <a:t>3</a:t>
            </a:fld>
            <a:endParaRPr kumimoji="1" lang="ko-KR" altLang="en-US" dirty="0">
              <a:latin typeface="+mn-ea"/>
              <a:ea typeface="+mn-ea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8A7A6A1-51F2-1FB7-F6B2-B610500D6698}"/>
              </a:ext>
            </a:extLst>
          </p:cNvPr>
          <p:cNvSpPr/>
          <p:nvPr/>
        </p:nvSpPr>
        <p:spPr>
          <a:xfrm>
            <a:off x="4595672" y="1155696"/>
            <a:ext cx="3000653" cy="25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1420763-2A2F-C38D-1010-D31406E2B930}"/>
              </a:ext>
            </a:extLst>
          </p:cNvPr>
          <p:cNvSpPr/>
          <p:nvPr/>
        </p:nvSpPr>
        <p:spPr>
          <a:xfrm>
            <a:off x="8556592" y="961986"/>
            <a:ext cx="871493" cy="69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571DFC0-474A-736B-EC4B-46706ED4FF7E}"/>
              </a:ext>
            </a:extLst>
          </p:cNvPr>
          <p:cNvSpPr/>
          <p:nvPr/>
        </p:nvSpPr>
        <p:spPr>
          <a:xfrm>
            <a:off x="1291129" y="1274813"/>
            <a:ext cx="1163806" cy="342473"/>
          </a:xfrm>
          <a:prstGeom prst="roundRect">
            <a:avLst/>
          </a:prstGeom>
          <a:solidFill>
            <a:srgbClr val="36A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+mn-ea"/>
              </a:rPr>
              <a:t>핸드벨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E37C8-C5E5-F14B-88DA-2A7F78DA0CFB}"/>
              </a:ext>
            </a:extLst>
          </p:cNvPr>
          <p:cNvSpPr txBox="1"/>
          <p:nvPr/>
        </p:nvSpPr>
        <p:spPr>
          <a:xfrm>
            <a:off x="2518867" y="1229125"/>
            <a:ext cx="8873033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err="1">
                <a:latin typeface="+mn-ea"/>
              </a:rPr>
              <a:t>핸드벨은</a:t>
            </a:r>
            <a:r>
              <a:rPr lang="ko-KR" altLang="en-US" sz="1400" dirty="0">
                <a:latin typeface="+mn-ea"/>
              </a:rPr>
              <a:t> 교회에 있는 여러 종의 순서를 바꾸어 치기 시작한 데서 유래한 악기이다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각기 다른 음의 종을 여러 사람이 나누어 함께 연주하는 방식이다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일정한 음높이를 내는 </a:t>
            </a:r>
            <a:r>
              <a:rPr lang="ko-KR" altLang="en-US" sz="1400" dirty="0" err="1">
                <a:latin typeface="+mn-ea"/>
              </a:rPr>
              <a:t>유율</a:t>
            </a:r>
            <a:r>
              <a:rPr lang="ko-KR" altLang="en-US" sz="1400" dirty="0">
                <a:latin typeface="+mn-ea"/>
              </a:rPr>
              <a:t> 타악기로 손에 들고 연주한다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소리가 매우 아름답고 교회나 성당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유아 교육 등으로 쓰이며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주법이 간단해 누구나 쉽게 연주할 수 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46BDCFA2-F35F-1339-EC3D-1A761C0B67E6}"/>
              </a:ext>
            </a:extLst>
          </p:cNvPr>
          <p:cNvSpPr/>
          <p:nvPr/>
        </p:nvSpPr>
        <p:spPr>
          <a:xfrm>
            <a:off x="1456744" y="2647838"/>
            <a:ext cx="2022240" cy="251999"/>
          </a:xfrm>
          <a:prstGeom prst="roundRect">
            <a:avLst/>
          </a:prstGeom>
          <a:solidFill>
            <a:srgbClr val="36A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err="1">
                <a:latin typeface="+mn-ea"/>
              </a:rPr>
              <a:t>핸드벨</a:t>
            </a:r>
            <a:r>
              <a:rPr lang="ko-KR" altLang="en-US" sz="1050" dirty="0">
                <a:latin typeface="+mn-ea"/>
              </a:rPr>
              <a:t> 연주하기</a:t>
            </a:r>
          </a:p>
        </p:txBody>
      </p:sp>
      <p:pic>
        <p:nvPicPr>
          <p:cNvPr id="79" name="그림 78" descr="의류, 사람, 치마, 격자 무늬 모직물이(가) 표시된 사진&#10;&#10;자동 생성된 설명">
            <a:extLst>
              <a:ext uri="{FF2B5EF4-FFF2-40B4-BE49-F238E27FC236}">
                <a16:creationId xmlns:a16="http://schemas.microsoft.com/office/drawing/2014/main" id="{B59B3E76-CCD9-0456-6120-01574154F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651" y="3508093"/>
            <a:ext cx="5847430" cy="2821292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90A7CE46-A4EC-AE88-51A5-90C921A57B57}"/>
              </a:ext>
            </a:extLst>
          </p:cNvPr>
          <p:cNvSpPr txBox="1"/>
          <p:nvPr/>
        </p:nvSpPr>
        <p:spPr>
          <a:xfrm>
            <a:off x="6932227" y="3681784"/>
            <a:ext cx="5259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/>
              <a:t>ㆍ한</a:t>
            </a:r>
            <a:r>
              <a:rPr lang="ko-KR" altLang="en-US" sz="1600" dirty="0"/>
              <a:t> 손에 악기를 들고 종의 끝부분을 어깨에 든 후 </a:t>
            </a:r>
            <a:endParaRPr lang="en-US" altLang="ko-KR" sz="1600" dirty="0"/>
          </a:p>
          <a:p>
            <a:r>
              <a:rPr lang="ko-KR" altLang="en-US" sz="1600" dirty="0"/>
              <a:t>   앞으로 내밀 듯 아래에서 위로 원을 그리며 </a:t>
            </a:r>
            <a:r>
              <a:rPr lang="ko-KR" altLang="en-US" sz="1600" dirty="0" err="1"/>
              <a:t>소리낸다</a:t>
            </a:r>
            <a:r>
              <a:rPr lang="en-US" altLang="ko-KR" sz="1600" dirty="0"/>
              <a:t>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8E4A614-9B29-C672-6212-F4DB725B3C07}"/>
              </a:ext>
            </a:extLst>
          </p:cNvPr>
          <p:cNvSpPr txBox="1"/>
          <p:nvPr/>
        </p:nvSpPr>
        <p:spPr>
          <a:xfrm>
            <a:off x="6932227" y="4453174"/>
            <a:ext cx="50433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err="1"/>
              <a:t>ㆍ양손에</a:t>
            </a:r>
            <a:r>
              <a:rPr lang="ko-KR" altLang="en-US" sz="1600" dirty="0"/>
              <a:t> 한 </a:t>
            </a:r>
            <a:r>
              <a:rPr lang="ko-KR" altLang="en-US" sz="1600" dirty="0" err="1"/>
              <a:t>음씩</a:t>
            </a:r>
            <a:r>
              <a:rPr lang="ko-KR" altLang="en-US" sz="1600" dirty="0"/>
              <a:t> 들고 순서대로 하나씩 연주해 본다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616E-8BB6-86EC-CB44-05B334980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>
            <a:extLst>
              <a:ext uri="{FF2B5EF4-FFF2-40B4-BE49-F238E27FC236}">
                <a16:creationId xmlns:a16="http://schemas.microsoft.com/office/drawing/2014/main" id="{77619268-3E2D-5A7F-B599-E6C2FA3202D5}"/>
              </a:ext>
            </a:extLst>
          </p:cNvPr>
          <p:cNvGrpSpPr/>
          <p:nvPr/>
        </p:nvGrpSpPr>
        <p:grpSpPr>
          <a:xfrm>
            <a:off x="3154416" y="3088751"/>
            <a:ext cx="6763407" cy="1535801"/>
            <a:chOff x="3154416" y="4352576"/>
            <a:chExt cx="6763407" cy="1535801"/>
          </a:xfrm>
        </p:grpSpPr>
        <p:pic>
          <p:nvPicPr>
            <p:cNvPr id="53" name="그림 52" descr="텍스트, 스크린샷, 폰트, 라인이(가) 표시된 사진&#10;&#10;자동 생성된 설명">
              <a:extLst>
                <a:ext uri="{FF2B5EF4-FFF2-40B4-BE49-F238E27FC236}">
                  <a16:creationId xmlns:a16="http://schemas.microsoft.com/office/drawing/2014/main" id="{1E546D7D-50F4-F0F9-D5A9-59BA63385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06" t="38019" r="2384" b="683"/>
            <a:stretch/>
          </p:blipFill>
          <p:spPr>
            <a:xfrm>
              <a:off x="3154416" y="4352576"/>
              <a:ext cx="6763407" cy="1535801"/>
            </a:xfrm>
            <a:prstGeom prst="rect">
              <a:avLst/>
            </a:prstGeom>
          </p:spPr>
        </p:pic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DFBD2462-1625-0447-958F-211097884E57}"/>
                </a:ext>
              </a:extLst>
            </p:cNvPr>
            <p:cNvSpPr/>
            <p:nvPr/>
          </p:nvSpPr>
          <p:spPr>
            <a:xfrm>
              <a:off x="3681249" y="4352576"/>
              <a:ext cx="5431220" cy="1047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98426EDD-9448-D811-C2DA-BA10360603A4}"/>
              </a:ext>
            </a:extLst>
          </p:cNvPr>
          <p:cNvGrpSpPr/>
          <p:nvPr/>
        </p:nvGrpSpPr>
        <p:grpSpPr>
          <a:xfrm>
            <a:off x="3681249" y="3088751"/>
            <a:ext cx="5431220" cy="968934"/>
            <a:chOff x="3681249" y="3017805"/>
            <a:chExt cx="5431220" cy="968934"/>
          </a:xfrm>
        </p:grpSpPr>
        <p:pic>
          <p:nvPicPr>
            <p:cNvPr id="52" name="그림 51" descr="텍스트, 스크린샷, 폰트, 라인이(가) 표시된 사진&#10;&#10;자동 생성된 설명">
              <a:extLst>
                <a:ext uri="{FF2B5EF4-FFF2-40B4-BE49-F238E27FC236}">
                  <a16:creationId xmlns:a16="http://schemas.microsoft.com/office/drawing/2014/main" id="{5269320A-4EB9-7B12-9FCA-19E59A83D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113" t="38019" r="14073" b="23308"/>
            <a:stretch/>
          </p:blipFill>
          <p:spPr>
            <a:xfrm>
              <a:off x="3681249" y="3017806"/>
              <a:ext cx="5431220" cy="968933"/>
            </a:xfrm>
            <a:prstGeom prst="rect">
              <a:avLst/>
            </a:prstGeom>
          </p:spPr>
        </p:pic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06ABF2EB-5BAC-8756-B977-C3A6C9B6563D}"/>
                </a:ext>
              </a:extLst>
            </p:cNvPr>
            <p:cNvSpPr/>
            <p:nvPr/>
          </p:nvSpPr>
          <p:spPr>
            <a:xfrm>
              <a:off x="4611413" y="3017805"/>
              <a:ext cx="3547242" cy="6240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1" name="그림 50" descr="텍스트, 스크린샷, 폰트, 라인이(가) 표시된 사진&#10;&#10;자동 생성된 설명">
            <a:extLst>
              <a:ext uri="{FF2B5EF4-FFF2-40B4-BE49-F238E27FC236}">
                <a16:creationId xmlns:a16="http://schemas.microsoft.com/office/drawing/2014/main" id="{1ABC8C96-7945-1E3F-4837-ADB328627C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43" t="38018" r="28451" b="41531"/>
          <a:stretch/>
        </p:blipFill>
        <p:spPr>
          <a:xfrm>
            <a:off x="4611413" y="3088751"/>
            <a:ext cx="3460531" cy="512380"/>
          </a:xfrm>
          <a:prstGeom prst="rect">
            <a:avLst/>
          </a:prstGeom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831B26-F105-58A2-CF4C-0984AC0F84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7687740" cy="251999"/>
          </a:xfrm>
        </p:spPr>
        <p:txBody>
          <a:bodyPr/>
          <a:lstStyle/>
          <a:p>
            <a:r>
              <a:rPr kumimoji="1" lang="ko-KR" altLang="en-US" dirty="0" err="1">
                <a:latin typeface="+mn-ea"/>
                <a:ea typeface="+mn-ea"/>
              </a:rPr>
              <a:t>핸드벨의</a:t>
            </a:r>
            <a:r>
              <a:rPr kumimoji="1" lang="ko-KR" altLang="en-US" dirty="0">
                <a:latin typeface="+mn-ea"/>
                <a:ea typeface="+mn-ea"/>
              </a:rPr>
              <a:t> 구성 알아보기</a:t>
            </a:r>
          </a:p>
        </p:txBody>
      </p:sp>
      <p:pic>
        <p:nvPicPr>
          <p:cNvPr id="47" name="그림 46" descr="텍스트, 스크린샷, 폰트, 라인이(가) 표시된 사진&#10;&#10;자동 생성된 설명">
            <a:extLst>
              <a:ext uri="{FF2B5EF4-FFF2-40B4-BE49-F238E27FC236}">
                <a16:creationId xmlns:a16="http://schemas.microsoft.com/office/drawing/2014/main" id="{C9218BD6-EF56-73C9-483C-258796D56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327"/>
          <a:stretch/>
        </p:blipFill>
        <p:spPr>
          <a:xfrm>
            <a:off x="2954220" y="2048870"/>
            <a:ext cx="7163800" cy="96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1F8D5-4715-09E0-8D75-ABB6B1DD3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4CC9AE-A465-0222-48E8-89EB2529D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2562291" cy="251999"/>
          </a:xfrm>
        </p:spPr>
        <p:txBody>
          <a:bodyPr/>
          <a:lstStyle/>
          <a:p>
            <a:r>
              <a:rPr kumimoji="1" lang="ko-KR" altLang="en-US" dirty="0">
                <a:latin typeface="+mn-ea"/>
                <a:ea typeface="+mn-ea"/>
              </a:rPr>
              <a:t>악곡 연주하기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650511-00BA-4D18-5419-58CAAEAEE6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5</a:t>
            </a:fld>
            <a:endParaRPr kumimoji="1" lang="ko-KR" altLang="en-US" dirty="0"/>
          </a:p>
        </p:txBody>
      </p:sp>
      <p:grpSp>
        <p:nvGrpSpPr>
          <p:cNvPr id="13" name="그룹 3">
            <a:extLst>
              <a:ext uri="{FF2B5EF4-FFF2-40B4-BE49-F238E27FC236}">
                <a16:creationId xmlns:a16="http://schemas.microsoft.com/office/drawing/2014/main" id="{862EC9C7-73E6-606D-9310-E41AF82CB1D0}"/>
              </a:ext>
            </a:extLst>
          </p:cNvPr>
          <p:cNvGrpSpPr>
            <a:grpSpLocks/>
          </p:cNvGrpSpPr>
          <p:nvPr/>
        </p:nvGrpSpPr>
        <p:grpSpPr bwMode="auto">
          <a:xfrm>
            <a:off x="10346589" y="312084"/>
            <a:ext cx="603474" cy="377219"/>
            <a:chOff x="4663668" y="567812"/>
            <a:chExt cx="618853" cy="363546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81F1B3DD-1748-0A28-556F-0AD645F53760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FA99FE54-10BD-57DF-9887-044EA1D708A1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감상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7" name="그룹 3">
            <a:extLst>
              <a:ext uri="{FF2B5EF4-FFF2-40B4-BE49-F238E27FC236}">
                <a16:creationId xmlns:a16="http://schemas.microsoft.com/office/drawing/2014/main" id="{77F312D3-AE73-30AF-5BEA-BA6448BD5CB1}"/>
              </a:ext>
            </a:extLst>
          </p:cNvPr>
          <p:cNvGrpSpPr>
            <a:grpSpLocks/>
          </p:cNvGrpSpPr>
          <p:nvPr/>
        </p:nvGrpSpPr>
        <p:grpSpPr bwMode="auto">
          <a:xfrm>
            <a:off x="11100517" y="312084"/>
            <a:ext cx="603474" cy="377219"/>
            <a:chOff x="4663668" y="567812"/>
            <a:chExt cx="618853" cy="363546"/>
          </a:xfrm>
        </p:grpSpPr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28E1B0D3-478D-D051-B5DB-58EE6E2F1079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1A33AA4F-3073-F42D-9114-80C349E1FC1E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반주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480E3CA9-F439-4DF7-DCBA-6960BC59CF15}"/>
              </a:ext>
            </a:extLst>
          </p:cNvPr>
          <p:cNvGrpSpPr/>
          <p:nvPr/>
        </p:nvGrpSpPr>
        <p:grpSpPr>
          <a:xfrm>
            <a:off x="1889057" y="1455420"/>
            <a:ext cx="9117888" cy="4137019"/>
            <a:chOff x="2033837" y="1874519"/>
            <a:chExt cx="8714564" cy="3946520"/>
          </a:xfrm>
        </p:grpSpPr>
        <p:pic>
          <p:nvPicPr>
            <p:cNvPr id="31" name="그림 30" descr="텍스트, 도표, 라인, 폰트이(가) 표시된 사진&#10;&#10;자동 생성된 설명">
              <a:extLst>
                <a:ext uri="{FF2B5EF4-FFF2-40B4-BE49-F238E27FC236}">
                  <a16:creationId xmlns:a16="http://schemas.microsoft.com/office/drawing/2014/main" id="{2B14EAD2-C24F-2941-BC6C-5C2294D67D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1267"/>
            <a:stretch/>
          </p:blipFill>
          <p:spPr>
            <a:xfrm>
              <a:off x="2033837" y="2217420"/>
              <a:ext cx="8714564" cy="3603619"/>
            </a:xfrm>
            <a:prstGeom prst="rect">
              <a:avLst/>
            </a:prstGeom>
          </p:spPr>
        </p:pic>
        <p:pic>
          <p:nvPicPr>
            <p:cNvPr id="32" name="그림 31" descr="텍스트, 도표, 라인, 폰트이(가) 표시된 사진&#10;&#10;자동 생성된 설명">
              <a:extLst>
                <a:ext uri="{FF2B5EF4-FFF2-40B4-BE49-F238E27FC236}">
                  <a16:creationId xmlns:a16="http://schemas.microsoft.com/office/drawing/2014/main" id="{71563E32-FADA-C7D1-D8C0-01650B3524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2075" t="3786" r="64491" b="88722"/>
            <a:stretch/>
          </p:blipFill>
          <p:spPr>
            <a:xfrm>
              <a:off x="2324100" y="1874519"/>
              <a:ext cx="2042160" cy="342901"/>
            </a:xfrm>
            <a:prstGeom prst="rect">
              <a:avLst/>
            </a:prstGeom>
          </p:spPr>
        </p:pic>
      </p:grpSp>
      <p:pic>
        <p:nvPicPr>
          <p:cNvPr id="35" name="[아침나라 중음①]_2단원_교과서_47쪽_오버 더 레인보우_핸드벨 연주">
            <a:hlinkClick r:id="" action="ppaction://media"/>
            <a:extLst>
              <a:ext uri="{FF2B5EF4-FFF2-40B4-BE49-F238E27FC236}">
                <a16:creationId xmlns:a16="http://schemas.microsoft.com/office/drawing/2014/main" id="{2FCA0F32-8EA5-F00E-703D-110DFE01C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97797" y="770401"/>
            <a:ext cx="380682" cy="380682"/>
          </a:xfrm>
          <a:prstGeom prst="rect">
            <a:avLst/>
          </a:prstGeom>
        </p:spPr>
      </p:pic>
      <p:pic>
        <p:nvPicPr>
          <p:cNvPr id="36" name="[아침나라 중음①]_2단원_교과서_47쪽_오버 더 레인보우_핸드벨_반주_64">
            <a:hlinkClick r:id="" action="ppaction://media"/>
            <a:extLst>
              <a:ext uri="{FF2B5EF4-FFF2-40B4-BE49-F238E27FC236}">
                <a16:creationId xmlns:a16="http://schemas.microsoft.com/office/drawing/2014/main" id="{186AF7A3-4D74-5CF2-F634-C37E4C3AB7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36686" y="770401"/>
            <a:ext cx="380682" cy="380682"/>
          </a:xfrm>
          <a:prstGeom prst="rect">
            <a:avLst/>
          </a:prstGeom>
        </p:spPr>
      </p:pic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A49EF379-2713-0053-4B95-A67EB73900E6}"/>
              </a:ext>
            </a:extLst>
          </p:cNvPr>
          <p:cNvSpPr/>
          <p:nvPr/>
        </p:nvSpPr>
        <p:spPr>
          <a:xfrm>
            <a:off x="8686800" y="2446020"/>
            <a:ext cx="411480" cy="525780"/>
          </a:xfrm>
          <a:prstGeom prst="roundRect">
            <a:avLst/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E6FF470F-037B-E385-4E7B-22F71B739CD8}"/>
              </a:ext>
            </a:extLst>
          </p:cNvPr>
          <p:cNvSpPr/>
          <p:nvPr/>
        </p:nvSpPr>
        <p:spPr>
          <a:xfrm>
            <a:off x="6911340" y="3581400"/>
            <a:ext cx="411480" cy="525780"/>
          </a:xfrm>
          <a:prstGeom prst="roundRect">
            <a:avLst/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B4B702CF-507B-89CC-E811-B7D85A175A55}"/>
              </a:ext>
            </a:extLst>
          </p:cNvPr>
          <p:cNvSpPr/>
          <p:nvPr/>
        </p:nvSpPr>
        <p:spPr>
          <a:xfrm>
            <a:off x="4724400" y="4701540"/>
            <a:ext cx="411480" cy="525780"/>
          </a:xfrm>
          <a:prstGeom prst="roundRect">
            <a:avLst/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C9816AE4-ABF7-A16E-2C6F-674B50465EF6}"/>
              </a:ext>
            </a:extLst>
          </p:cNvPr>
          <p:cNvSpPr/>
          <p:nvPr/>
        </p:nvSpPr>
        <p:spPr>
          <a:xfrm>
            <a:off x="10236846" y="4701540"/>
            <a:ext cx="411480" cy="525780"/>
          </a:xfrm>
          <a:prstGeom prst="roundRect">
            <a:avLst/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571F39C0-1468-70C3-6ABA-0B2F881FA498}"/>
              </a:ext>
            </a:extLst>
          </p:cNvPr>
          <p:cNvSpPr/>
          <p:nvPr/>
        </p:nvSpPr>
        <p:spPr>
          <a:xfrm>
            <a:off x="7766013" y="1740514"/>
            <a:ext cx="1841574" cy="5257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rgbClr val="996600"/>
                </a:solidFill>
              </a:rPr>
              <a:t>소리를 멈출 때에는 </a:t>
            </a:r>
            <a:endParaRPr lang="en-US" altLang="ko-KR" sz="1200" dirty="0">
              <a:solidFill>
                <a:srgbClr val="996600"/>
              </a:solidFill>
            </a:endParaRPr>
          </a:p>
          <a:p>
            <a:pPr algn="ctr"/>
            <a:r>
              <a:rPr lang="ko-KR" altLang="en-US" sz="1200" dirty="0" err="1">
                <a:solidFill>
                  <a:srgbClr val="996600"/>
                </a:solidFill>
              </a:rPr>
              <a:t>핸드벨을</a:t>
            </a:r>
            <a:r>
              <a:rPr lang="ko-KR" altLang="en-US" sz="1200" dirty="0">
                <a:solidFill>
                  <a:srgbClr val="996600"/>
                </a:solidFill>
              </a:rPr>
              <a:t> 몸에 댄다</a:t>
            </a:r>
            <a:r>
              <a:rPr lang="en-US" altLang="ko-KR" sz="1200" dirty="0">
                <a:solidFill>
                  <a:srgbClr val="996600"/>
                </a:solidFill>
              </a:rPr>
              <a:t>.</a:t>
            </a:r>
            <a:endParaRPr lang="ko-KR" altLang="en-US" sz="1200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3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3402</TotalTime>
  <Words>135</Words>
  <Application>Microsoft Office PowerPoint</Application>
  <PresentationFormat>와이드스크린</PresentationFormat>
  <Paragraphs>26</Paragraphs>
  <Slides>6</Slides>
  <Notes>3</Notes>
  <HiddenSlides>0</HiddenSlides>
  <MMClips>2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NanumGothicExtraBold</vt:lpstr>
      <vt:lpstr>맑은 고딕</vt:lpstr>
      <vt:lpstr>Spoqa Han Sans Neo</vt:lpstr>
      <vt:lpstr>Arial</vt:lpstr>
      <vt:lpstr>나눔고딕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187</cp:revision>
  <dcterms:created xsi:type="dcterms:W3CDTF">2024-07-03T01:17:18Z</dcterms:created>
  <dcterms:modified xsi:type="dcterms:W3CDTF">2025-03-11T07:48:47Z</dcterms:modified>
</cp:coreProperties>
</file>