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05" r:id="rId6"/>
    <p:sldId id="304" r:id="rId7"/>
    <p:sldId id="367" r:id="rId8"/>
    <p:sldId id="388" r:id="rId9"/>
    <p:sldId id="389" r:id="rId10"/>
    <p:sldId id="372" r:id="rId11"/>
    <p:sldId id="373" r:id="rId12"/>
    <p:sldId id="390" r:id="rId13"/>
    <p:sldId id="309" r:id="rId14"/>
    <p:sldId id="316" r:id="rId15"/>
    <p:sldId id="295" r:id="rId16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2025-11-07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2025-11-07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가을 빛깔 무지개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DFA7ED4-A78F-DFDC-3330-8EA718EE2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4: </a:t>
            </a:r>
            <a:r>
              <a:rPr lang="ko-KR" altLang="en-US" b="0" dirty="0"/>
              <a:t>내가 만든 노랫말을 넣어 노래를 불러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F2AFC38-3664-D21E-9903-CEB7F8DD7BEC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모둠 친구들 앞에서 노래 발표하기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AED7EDB-B311-120B-FD5B-10A6CF0A750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AEAA32B1-2FC9-FC04-8204-6DC558D0441A}"/>
              </a:ext>
            </a:extLst>
          </p:cNvPr>
          <p:cNvSpPr txBox="1">
            <a:spLocks/>
          </p:cNvSpPr>
          <p:nvPr/>
        </p:nvSpPr>
        <p:spPr>
          <a:xfrm>
            <a:off x="792001" y="271891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학급 친구들 앞에서 노래 발표하고 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481910E-7B7D-057C-F41A-DB6759D4E785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빛깔 무지개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2053A89-FFAD-1612-EA87-7EB494178FC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769806" y="2376882"/>
            <a:ext cx="8652387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874567" y="2766890"/>
            <a:ext cx="733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+mn-ea"/>
              </a:rPr>
              <a:t>가을 풍경을 떠올리며 </a:t>
            </a:r>
            <a:endParaRPr lang="en-US" altLang="ko-KR" sz="2800" dirty="0">
              <a:latin typeface="+mn-ea"/>
            </a:endParaRPr>
          </a:p>
          <a:p>
            <a:r>
              <a:rPr lang="ko-KR" altLang="en-US" sz="2800" dirty="0">
                <a:latin typeface="+mn-ea"/>
              </a:rPr>
              <a:t>노랫말을 바꾸어 노래를 부를 수 </a:t>
            </a:r>
            <a:r>
              <a:rPr lang="ko-KR" altLang="en-US" sz="2800" dirty="0"/>
              <a:t>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894097" y="3008555"/>
            <a:ext cx="1075811" cy="420445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2F5610-35A3-B746-8E62-B942B7C54BA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1EDB93D-0A82-D74C-57B9-9C5609A0B3E0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빛깔 무지개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AF03578-41F6-05A9-CD31-27ACD42389B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빛깔 무지개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노랫말 읽고 </a:t>
            </a:r>
            <a:r>
              <a:rPr kumimoji="1" lang="ko-KR" altLang="en-US" sz="3200" dirty="0" err="1"/>
              <a:t>제재곡의</a:t>
            </a:r>
            <a:r>
              <a:rPr kumimoji="1" lang="ko-KR" altLang="en-US" sz="3200" dirty="0"/>
              <a:t> 분위기 이야기하기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3D7906F-00BF-6279-56C8-414EC9F8E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816" y="2245941"/>
            <a:ext cx="5430368" cy="43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가을 풍경을 떠올리며 노랫말을 바꾸어 노래를 부를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48CA3AC-2C4D-2AEE-CD4A-22E292BF5DE2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빛깔 무지개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5C447DB-7762-BEE9-8040-D377FBE4C57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80" dirty="0"/>
              <a:t>활동 </a:t>
            </a:r>
            <a:r>
              <a:rPr kumimoji="1" lang="en-US" altLang="ko-KR" sz="1880" dirty="0"/>
              <a:t>1: </a:t>
            </a:r>
            <a:r>
              <a:rPr lang="ko-KR" altLang="en-US" b="0" dirty="0"/>
              <a:t>가을 풍경을 떠올리며 부분 </a:t>
            </a:r>
            <a:r>
              <a:rPr lang="en-US" altLang="ko-KR" b="0" dirty="0"/>
              <a:t>2</a:t>
            </a:r>
            <a:r>
              <a:rPr lang="ko-KR" altLang="en-US" b="0" dirty="0"/>
              <a:t>부 합창을 해 </a:t>
            </a:r>
            <a:r>
              <a:rPr kumimoji="1" lang="ko-KR" altLang="en-US" sz="1880" dirty="0"/>
              <a:t>봅시다</a:t>
            </a:r>
            <a:r>
              <a:rPr kumimoji="1" lang="en-US" altLang="ko-KR" sz="1880" dirty="0"/>
              <a:t>.</a:t>
            </a:r>
            <a:endParaRPr kumimoji="1" lang="ko-KR" altLang="en-US" sz="1880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듣고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F93D86E-3C7B-0770-FA30-09021994533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047EBAD-3D1F-2BD1-9FD9-4FECE9BE150B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빛깔 무지개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D9173C25-65C8-B0E3-B8C6-D91F6C6FBC1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FF2FD9DE-9AD6-6DE7-657C-FE01CC337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1526" y="2579215"/>
            <a:ext cx="2722843" cy="148919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DDBBA86-9508-24F8-DB28-2BCBB2969C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3660" y="1526158"/>
            <a:ext cx="5780679" cy="5319787"/>
          </a:xfrm>
          <a:prstGeom prst="rect">
            <a:avLst/>
          </a:prstGeom>
        </p:spPr>
      </p:pic>
      <p:sp>
        <p:nvSpPr>
          <p:cNvPr id="25" name="텍스트 개체 틀 3">
            <a:extLst>
              <a:ext uri="{FF2B5EF4-FFF2-40B4-BE49-F238E27FC236}">
                <a16:creationId xmlns:a16="http://schemas.microsoft.com/office/drawing/2014/main" id="{15E752DB-F924-9505-3F07-D229649C1ED0}"/>
              </a:ext>
            </a:extLst>
          </p:cNvPr>
          <p:cNvSpPr txBox="1">
            <a:spLocks/>
          </p:cNvSpPr>
          <p:nvPr/>
        </p:nvSpPr>
        <p:spPr>
          <a:xfrm>
            <a:off x="1380455" y="325212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7" name="텍스트 개체 틀 3">
            <a:extLst>
              <a:ext uri="{FF2B5EF4-FFF2-40B4-BE49-F238E27FC236}">
                <a16:creationId xmlns:a16="http://schemas.microsoft.com/office/drawing/2014/main" id="{678AA5D5-0EAA-258B-AEE7-7A252859421D}"/>
              </a:ext>
            </a:extLst>
          </p:cNvPr>
          <p:cNvSpPr txBox="1">
            <a:spLocks/>
          </p:cNvSpPr>
          <p:nvPr/>
        </p:nvSpPr>
        <p:spPr>
          <a:xfrm>
            <a:off x="1367741" y="4274013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28" name="5-3-4-01 [가을 빛깔 무지개] 노래">
            <a:hlinkClick r:id="" action="ppaction://media"/>
            <a:extLst>
              <a:ext uri="{FF2B5EF4-FFF2-40B4-BE49-F238E27FC236}">
                <a16:creationId xmlns:a16="http://schemas.microsoft.com/office/drawing/2014/main" id="{AC17FACA-B28C-917C-1FBF-AAC61268B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1224" y="2708064"/>
            <a:ext cx="490130" cy="490130"/>
          </a:xfrm>
          <a:prstGeom prst="rect">
            <a:avLst/>
          </a:prstGeom>
        </p:spPr>
      </p:pic>
      <p:pic>
        <p:nvPicPr>
          <p:cNvPr id="29" name="5-3-4-02 [가을 빛깔 무지개] 반주">
            <a:hlinkClick r:id="" action="ppaction://media"/>
            <a:extLst>
              <a:ext uri="{FF2B5EF4-FFF2-40B4-BE49-F238E27FC236}">
                <a16:creationId xmlns:a16="http://schemas.microsoft.com/office/drawing/2014/main" id="{EC0B6142-5AD7-AF2C-72E3-68914CC267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6343" y="3777520"/>
            <a:ext cx="490130" cy="4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7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F2910-E05B-CC6E-7291-371475B45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C424BDB-9F49-DAEA-D3B1-8352FBEF2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775E4779-C08E-852B-3909-279C837436BC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80" dirty="0"/>
              <a:t>활동 </a:t>
            </a:r>
            <a:r>
              <a:rPr kumimoji="1" lang="en-US" altLang="ko-KR" sz="1880" dirty="0"/>
              <a:t>1: </a:t>
            </a:r>
            <a:r>
              <a:rPr lang="ko-KR" altLang="en-US" b="0" dirty="0"/>
              <a:t>가을 풍경을 떠올리며 부분 </a:t>
            </a:r>
            <a:r>
              <a:rPr lang="en-US" altLang="ko-KR" b="0" dirty="0"/>
              <a:t>2</a:t>
            </a:r>
            <a:r>
              <a:rPr lang="ko-KR" altLang="en-US" b="0" dirty="0"/>
              <a:t>부 합창을 해 </a:t>
            </a:r>
            <a:r>
              <a:rPr kumimoji="1" lang="ko-KR" altLang="en-US" sz="1880" dirty="0"/>
              <a:t>봅시다</a:t>
            </a:r>
            <a:r>
              <a:rPr kumimoji="1" lang="en-US" altLang="ko-KR" sz="1880" dirty="0"/>
              <a:t>.</a:t>
            </a:r>
            <a:endParaRPr kumimoji="1" lang="ko-KR" altLang="en-US" sz="1880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2F45080-7301-FCB9-C0CF-AC4FBA86E28E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29D75DF-70DD-D2FD-7FA6-56EC1611F645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 성부 가락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0EF073A-55DC-5BE3-B696-9E94962E03D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9749EEF7-3E22-8F92-8CA5-1B5260CB9D44}"/>
              </a:ext>
            </a:extLst>
          </p:cNvPr>
          <p:cNvSpPr txBox="1">
            <a:spLocks/>
          </p:cNvSpPr>
          <p:nvPr/>
        </p:nvSpPr>
        <p:spPr>
          <a:xfrm>
            <a:off x="932810" y="2287118"/>
            <a:ext cx="1313033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위 성부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D5768C5-B731-7DEF-54EF-B442EEDE7643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빛깔 무지개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DD3D018-CBDE-9EE2-033A-D847144590B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C3A6073-3B0C-9909-AFF9-F4EFC58DD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916" y="1573603"/>
            <a:ext cx="6954220" cy="4286848"/>
          </a:xfrm>
          <a:prstGeom prst="rect">
            <a:avLst/>
          </a:prstGeom>
        </p:spPr>
      </p:pic>
      <p:pic>
        <p:nvPicPr>
          <p:cNvPr id="10" name="5-3-4-03 [가을 빛깔 무지개] 노래(위 성부) + 반주">
            <a:hlinkClick r:id="" action="ppaction://media"/>
            <a:extLst>
              <a:ext uri="{FF2B5EF4-FFF2-40B4-BE49-F238E27FC236}">
                <a16:creationId xmlns:a16="http://schemas.microsoft.com/office/drawing/2014/main" id="{600EF8B9-62E5-F203-5C23-0139855E9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1743" y="1803265"/>
            <a:ext cx="455166" cy="45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4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99187-89CE-76F4-9C13-3C9F7126A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74E6811-7490-BBCF-A08F-E6B29FA91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759BDDC0-7D73-8D5C-8B2A-5BDF20241A41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80" dirty="0"/>
              <a:t>활동 </a:t>
            </a:r>
            <a:r>
              <a:rPr kumimoji="1" lang="en-US" altLang="ko-KR" sz="1880" dirty="0"/>
              <a:t>1: </a:t>
            </a:r>
            <a:r>
              <a:rPr lang="ko-KR" altLang="en-US" b="0" dirty="0"/>
              <a:t>가을 풍경을 떠올리며 부분 </a:t>
            </a:r>
            <a:r>
              <a:rPr lang="en-US" altLang="ko-KR" b="0" dirty="0"/>
              <a:t>2</a:t>
            </a:r>
            <a:r>
              <a:rPr lang="ko-KR" altLang="en-US" b="0" dirty="0"/>
              <a:t>부 합창을 해 </a:t>
            </a:r>
            <a:r>
              <a:rPr kumimoji="1" lang="ko-KR" altLang="en-US" sz="1880" dirty="0"/>
              <a:t>봅시다</a:t>
            </a:r>
            <a:r>
              <a:rPr kumimoji="1" lang="en-US" altLang="ko-KR" sz="1880" dirty="0"/>
              <a:t>.</a:t>
            </a:r>
            <a:endParaRPr kumimoji="1" lang="ko-KR" altLang="en-US" sz="1880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4600681-01A6-3A2E-E615-8E9134E2915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A5342055-61CF-28A0-A8FC-4517DF2256E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아래 성부 가락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891748D-9EBD-E06B-69CC-D3C0D35E6CB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E8ECA5F6-8BFD-258B-5BB5-6F3552F7AD69}"/>
              </a:ext>
            </a:extLst>
          </p:cNvPr>
          <p:cNvSpPr txBox="1">
            <a:spLocks/>
          </p:cNvSpPr>
          <p:nvPr/>
        </p:nvSpPr>
        <p:spPr>
          <a:xfrm>
            <a:off x="795090" y="2731750"/>
            <a:ext cx="1453844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아래 성부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58DF89E-D7EC-2F12-0F9D-26221265747B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빛깔 무지개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D28FD5C3-3625-0FB2-8F21-65AAB5390DF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A6F1FAB-7D1D-FEE6-FF9C-A318C01A3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894" y="2022951"/>
            <a:ext cx="7008748" cy="4277329"/>
          </a:xfrm>
          <a:prstGeom prst="rect">
            <a:avLst/>
          </a:prstGeom>
        </p:spPr>
      </p:pic>
      <p:pic>
        <p:nvPicPr>
          <p:cNvPr id="12" name="5-3-4-04 [가을 빛깔 무지개] 노래(아래 성부) + 반주">
            <a:hlinkClick r:id="" action="ppaction://media"/>
            <a:extLst>
              <a:ext uri="{FF2B5EF4-FFF2-40B4-BE49-F238E27FC236}">
                <a16:creationId xmlns:a16="http://schemas.microsoft.com/office/drawing/2014/main" id="{11D60C64-73B5-3B42-E56C-07D67E8F3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3011" y="2233748"/>
            <a:ext cx="498002" cy="49800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B821D5B-FFCD-927E-5C6F-031148501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1410" y="1110840"/>
            <a:ext cx="3234100" cy="8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4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EABAED-62C9-5FA0-A357-2AD54852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그리고 싶은 가을 풍경을 자유롭게 그려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5F112B2-59CC-8F16-8D29-412185BD623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가을 풍경 떠올리며 그림 그리기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8350473-A6D8-7DEE-4A0E-32970D6CBCD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EE46C43-A0C1-5E86-D5A9-35ED31B4FAA3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빛깔 무지개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C48D257-6FE3-17D3-63BA-43F42759F72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9A0CB66-8114-CC4F-BE7A-8DD416589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090" y="1651736"/>
            <a:ext cx="6904909" cy="355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73765"/>
            <a:ext cx="844049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3: </a:t>
            </a:r>
            <a:r>
              <a:rPr lang="ko-KR" altLang="en-US" sz="1900" b="0" dirty="0"/>
              <a:t>내가 그린 가을 풍경을      의 리듬꼴에 어울리는 노랫말로 표현해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F6C461-5B67-CBBF-9033-3AD6C4B8183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623806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그린 가을 풍경을 글로 표현하기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D920BF5-8036-EC8E-6A67-F363CF6F8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FC18AE1-12E6-4F4C-482D-4BF00F896FA9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빛깔 무지개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C1801D74-E262-FA62-D9E3-2DB7C0B640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11DEC58B-A8D6-450A-D0C3-7D5750758704}"/>
              </a:ext>
            </a:extLst>
          </p:cNvPr>
          <p:cNvSpPr/>
          <p:nvPr/>
        </p:nvSpPr>
        <p:spPr>
          <a:xfrm>
            <a:off x="3942735" y="283702"/>
            <a:ext cx="294968" cy="20995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/>
                </a:solidFill>
                <a:prstDash val="sysDot"/>
              </a:ln>
              <a:noFill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FFB77431-2790-329B-4D44-248ECD948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177" y="3776595"/>
            <a:ext cx="5496143" cy="65775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A604898-FBED-AA4E-6505-E84D12766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613" y="1687992"/>
            <a:ext cx="8551323" cy="20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8E67B-915B-B712-BC28-20ACB74B7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0DA5A78-6D5A-A614-BFA1-7F5715A946C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9903EEA6-D77C-52FD-9C13-2EC20229E410}"/>
              </a:ext>
            </a:extLst>
          </p:cNvPr>
          <p:cNvSpPr txBox="1">
            <a:spLocks/>
          </p:cNvSpPr>
          <p:nvPr/>
        </p:nvSpPr>
        <p:spPr>
          <a:xfrm>
            <a:off x="792000" y="273765"/>
            <a:ext cx="844049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3: </a:t>
            </a:r>
            <a:r>
              <a:rPr lang="ko-KR" altLang="en-US" sz="1900" b="0" dirty="0"/>
              <a:t>내가 그린 가을 풍경을      의 리듬꼴에 어울리는 노랫말로 표현해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0744CC9-F445-A759-93AB-5D230C51313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98EDA60-A326-94F9-6042-9D50F73382EB}"/>
              </a:ext>
            </a:extLst>
          </p:cNvPr>
          <p:cNvSpPr txBox="1">
            <a:spLocks/>
          </p:cNvSpPr>
          <p:nvPr/>
        </p:nvSpPr>
        <p:spPr>
          <a:xfrm>
            <a:off x="791998" y="997549"/>
            <a:ext cx="667560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   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리듬꼴에 맞추어 노랫말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125D83A-0336-7A9F-8E37-996D80A92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595C9888-DC54-BC06-F63E-EFB7BA22482D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빛깔 무지개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C629D78-D65F-2ED1-54D7-4EBC40BEEBD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D3F0B43F-19D1-4429-2C49-CBB6DFFDF392}"/>
              </a:ext>
            </a:extLst>
          </p:cNvPr>
          <p:cNvSpPr/>
          <p:nvPr/>
        </p:nvSpPr>
        <p:spPr>
          <a:xfrm>
            <a:off x="3942735" y="283702"/>
            <a:ext cx="294968" cy="20995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/>
                </a:solidFill>
                <a:prstDash val="sysDot"/>
              </a:ln>
              <a:noFill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1F6D27B6-61DC-97C0-5CA5-A02DC255D30B}"/>
              </a:ext>
            </a:extLst>
          </p:cNvPr>
          <p:cNvSpPr/>
          <p:nvPr/>
        </p:nvSpPr>
        <p:spPr>
          <a:xfrm>
            <a:off x="1145457" y="1120877"/>
            <a:ext cx="349045" cy="24595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/>
                </a:solidFill>
                <a:prstDash val="sysDot"/>
              </a:ln>
              <a:noFill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D014771-7A17-A359-9CFD-ECF27E8E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072" y="1680752"/>
            <a:ext cx="6295527" cy="262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0684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4689</TotalTime>
  <Words>384</Words>
  <Application>Microsoft Office PowerPoint</Application>
  <PresentationFormat>와이드스크린</PresentationFormat>
  <Paragraphs>71</Paragraphs>
  <Slides>12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Arial</vt:lpstr>
      <vt:lpstr>NanumGothicExtraBold</vt:lpstr>
      <vt:lpstr>나눔고딕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242</cp:revision>
  <dcterms:created xsi:type="dcterms:W3CDTF">2024-07-03T01:17:18Z</dcterms:created>
  <dcterms:modified xsi:type="dcterms:W3CDTF">2025-11-07T07:18:04Z</dcterms:modified>
</cp:coreProperties>
</file>