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39" r:id="rId6"/>
    <p:sldId id="304" r:id="rId7"/>
    <p:sldId id="427" r:id="rId8"/>
    <p:sldId id="428" r:id="rId9"/>
    <p:sldId id="359" r:id="rId10"/>
    <p:sldId id="430" r:id="rId11"/>
    <p:sldId id="432" r:id="rId12"/>
    <p:sldId id="437" r:id="rId13"/>
    <p:sldId id="403" r:id="rId14"/>
    <p:sldId id="350" r:id="rId15"/>
    <p:sldId id="295" r:id="rId16"/>
  </p:sldIdLst>
  <p:sldSz cx="12192000" cy="6858000"/>
  <p:notesSz cx="6858000" cy="9144000"/>
  <p:embeddedFontLst>
    <p:embeddedFont>
      <p:font typeface="나눔고딕" panose="020D0604000000000000" pitchFamily="50" charset="-127"/>
      <p:regular r:id="rId19"/>
      <p:bold r:id="rId20"/>
    </p:embeddedFont>
    <p:embeddedFont>
      <p:font typeface="나눔고딕" panose="020D0604000000000000" pitchFamily="50" charset="-127"/>
      <p:regular r:id="rId19"/>
      <p:bold r:id="rId20"/>
    </p:embeddedFont>
    <p:embeddedFont>
      <p:font typeface="NanumGothicExtraBold" panose="020D0904000000000000" pitchFamily="50" charset="-127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음악회에 가 볼까</a:t>
            </a:r>
            <a:r>
              <a:rPr lang="en-US" altLang="ko-KR" dirty="0"/>
              <a:t>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79655-BCD0-F22D-B77C-47CF8B939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6672FD0-9661-2FC7-802F-FBBB99B36F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AE0BD338-7F2C-1B49-12BD-4FA1722F02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우리 지역의 음악회에 참석하기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D506E8B-E9C3-39A2-6936-832BB801195D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우리 지역의 음악회에 참석하기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8200781A-8E02-7151-216F-C1A36FEA7AD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2E5D592E-52CB-13A9-E8C4-2A5A0FC51FA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2A74A89-8015-65CD-469F-F7EF62489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60" y="1760237"/>
            <a:ext cx="10145627" cy="4755763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21D49A4-C0D8-C890-BE3A-56DB320037A8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226F5C5-DAA4-63B3-2ED6-B99C25478DA0}"/>
              </a:ext>
            </a:extLst>
          </p:cNvPr>
          <p:cNvSpPr txBox="1">
            <a:spLocks/>
          </p:cNvSpPr>
          <p:nvPr/>
        </p:nvSpPr>
        <p:spPr>
          <a:xfrm>
            <a:off x="10431893" y="537374"/>
            <a:ext cx="14037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음악회에 가 볼까</a:t>
            </a:r>
            <a:r>
              <a:rPr kumimoji="1" lang="en-US" altLang="ko-KR" sz="1400" dirty="0">
                <a:solidFill>
                  <a:schemeClr val="bg1"/>
                </a:solidFill>
              </a:rPr>
              <a:t>?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3CF3098-ED99-75EC-7F4F-695245AF8FA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65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81B6452-6B00-6FA6-CF6B-E4083AB5F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503" y="2615463"/>
            <a:ext cx="9564994" cy="2229220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755C3E2A-F3F8-2BE0-56CF-EAD7E4CED645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5246053A-8651-2703-C408-1A51AD5C3DFC}"/>
              </a:ext>
            </a:extLst>
          </p:cNvPr>
          <p:cNvSpPr txBox="1">
            <a:spLocks/>
          </p:cNvSpPr>
          <p:nvPr/>
        </p:nvSpPr>
        <p:spPr>
          <a:xfrm>
            <a:off x="10431893" y="537374"/>
            <a:ext cx="14037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음악회에 가 볼까</a:t>
            </a:r>
            <a:r>
              <a:rPr kumimoji="1" lang="en-US" altLang="ko-KR" sz="1400" dirty="0">
                <a:solidFill>
                  <a:schemeClr val="bg1"/>
                </a:solidFill>
              </a:rPr>
              <a:t>?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32B3848-4E32-3FF6-FFC0-F28F1D5E97B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927315" y="1362327"/>
            <a:ext cx="7226506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음악회 참석 경험 이야기하기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5EB7DEE-BD20-A1CD-0E8C-6D4FB5FC7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95" y="2212747"/>
            <a:ext cx="9396610" cy="4065916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90AD6B5-C3F9-68D0-9628-02C6FFC9C325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A17AB11-8BDA-D0C8-D1BE-55C50E43CDF7}"/>
              </a:ext>
            </a:extLst>
          </p:cNvPr>
          <p:cNvSpPr txBox="1">
            <a:spLocks/>
          </p:cNvSpPr>
          <p:nvPr/>
        </p:nvSpPr>
        <p:spPr>
          <a:xfrm>
            <a:off x="10431893" y="537374"/>
            <a:ext cx="14037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음악회에 가 볼까</a:t>
            </a:r>
            <a:r>
              <a:rPr kumimoji="1" lang="en-US" altLang="ko-KR" sz="1400" dirty="0">
                <a:solidFill>
                  <a:schemeClr val="bg1"/>
                </a:solidFill>
              </a:rPr>
              <a:t>?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71BBD6D-18CF-A4E0-C78D-78FD5A0AF30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31893" y="537374"/>
            <a:ext cx="14037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음악회에 가 볼까</a:t>
            </a:r>
            <a:r>
              <a:rPr kumimoji="1" lang="en-US" altLang="ko-KR" sz="1400" dirty="0">
                <a:solidFill>
                  <a:schemeClr val="bg1"/>
                </a:solidFill>
              </a:rPr>
              <a:t>?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3968" y="2709964"/>
            <a:ext cx="1028806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우리 지역의 음악회를 조사하고 감상 예절을 지켜 음악회에 참석할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07022-BCAC-0316-451F-EA03BF83A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0223126-F5EE-8388-6FE1-AF6C105DD6D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8A1B767-B0BD-7E5C-E202-5AB0A50B9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우리 지역에서 열리는 음악회를 조사하여 발표하기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7CA5CC-0F08-17BB-2EB5-689DD47F0CDC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우리 지역에서 열리는 음악회의 정보를 얻을 수 있는 방법 이야기하기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98F36A5D-F531-B846-6057-4E3FDC9C2004}"/>
              </a:ext>
            </a:extLst>
          </p:cNvPr>
          <p:cNvSpPr txBox="1">
            <a:spLocks/>
          </p:cNvSpPr>
          <p:nvPr/>
        </p:nvSpPr>
        <p:spPr>
          <a:xfrm>
            <a:off x="937960" y="2146138"/>
            <a:ext cx="10404034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디지털 기기를 활용하여 누리집을 살펴본다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(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공공기관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누리집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 신문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누리집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지역의 공연장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누리집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포털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누리집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지역 신문을 살펴본다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정보를 잘 아는 어른들에게 문의한다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각 지역의 공공기관에 전화로 문의한다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468DD2D-A797-69C7-8E40-1408B15827E4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BBA6F40-C0C3-1844-B9E4-EEC80F6D37BE}"/>
              </a:ext>
            </a:extLst>
          </p:cNvPr>
          <p:cNvSpPr txBox="1">
            <a:spLocks/>
          </p:cNvSpPr>
          <p:nvPr/>
        </p:nvSpPr>
        <p:spPr>
          <a:xfrm>
            <a:off x="10431893" y="537374"/>
            <a:ext cx="14037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음악회에 가 볼까</a:t>
            </a:r>
            <a:r>
              <a:rPr kumimoji="1" lang="en-US" altLang="ko-KR" sz="1400" dirty="0">
                <a:solidFill>
                  <a:schemeClr val="bg1"/>
                </a:solidFill>
              </a:rPr>
              <a:t>?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439B2A6-0858-9537-2F2F-7BAD7660CFA7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29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45361-9E71-1DA5-2F09-F8954BDD8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6BC0ECC-BD8A-ECE3-2755-DCDF2EB9DDB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149061F-10E9-9C6E-6857-D25B500E31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우리 지역에서 열리는 음악회를 조사하여 발표하기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E1295F6-787A-3962-436E-465F8763266D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우리 지역에서 열리는 음악회 조사하기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82B457F1-C7B0-2741-A83A-D9DBE3FB98BA}"/>
              </a:ext>
            </a:extLst>
          </p:cNvPr>
          <p:cNvSpPr txBox="1">
            <a:spLocks/>
          </p:cNvSpPr>
          <p:nvPr/>
        </p:nvSpPr>
        <p:spPr>
          <a:xfrm>
            <a:off x="873566" y="1644636"/>
            <a:ext cx="9627010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다양한 방법 중 내가 할 수 있는 방법을 선택하여 조사한다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조사한 내용을 교과서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42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쪽에 적는다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FAA7658-4215-6FCE-E49C-86B8216A5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83" y="2764386"/>
            <a:ext cx="10231278" cy="3162741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70F1AED-6434-0B0E-DC7A-CF566C7F323F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29DE7B21-03A0-F5D4-E39C-0500CE84B3C9}"/>
              </a:ext>
            </a:extLst>
          </p:cNvPr>
          <p:cNvSpPr txBox="1">
            <a:spLocks/>
          </p:cNvSpPr>
          <p:nvPr/>
        </p:nvSpPr>
        <p:spPr>
          <a:xfrm>
            <a:off x="10431893" y="537374"/>
            <a:ext cx="14037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음악회에 가 볼까</a:t>
            </a:r>
            <a:r>
              <a:rPr kumimoji="1" lang="en-US" altLang="ko-KR" sz="1400" dirty="0">
                <a:solidFill>
                  <a:schemeClr val="bg1"/>
                </a:solidFill>
              </a:rPr>
              <a:t>?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C77A527-0FD9-1C18-CAAC-279DDC84F30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01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가 보고 싶은 음악회를 선택하여 친구들과 이야기하기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5444FEEF-8859-CCF6-5BEC-DA439876982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DEA47002-B1AA-DC4D-3649-3E007FA4A2A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B2A4C2D1-F989-24A5-3BD7-625137E49823}"/>
              </a:ext>
            </a:extLst>
          </p:cNvPr>
          <p:cNvSpPr txBox="1">
            <a:spLocks/>
          </p:cNvSpPr>
          <p:nvPr/>
        </p:nvSpPr>
        <p:spPr>
          <a:xfrm>
            <a:off x="590467" y="1104194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가 보고 싶은 음악회를 선택하고 교과서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쪽에 적기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4153C0E8-A172-4C9F-1C01-1F13544A014A}"/>
              </a:ext>
            </a:extLst>
          </p:cNvPr>
          <p:cNvSpPr txBox="1">
            <a:spLocks/>
          </p:cNvSpPr>
          <p:nvPr/>
        </p:nvSpPr>
        <p:spPr>
          <a:xfrm>
            <a:off x="869272" y="1943078"/>
            <a:ext cx="971164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친구들의 발표를 들으며 알게 된 정보와 내가 찾은 정보를 활용하여 가 보고 싶은 음악회를 결정한다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교과서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42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쪽에 나의 이름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음악회 제목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보고 싶은 이유를 적는다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EE8FF6C-53A4-AF05-DC6D-8AE3DD0A1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97" y="3645516"/>
            <a:ext cx="10603605" cy="1567848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5F67FBA-C178-9B7E-C0E8-2881CD2850E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59757D2-DFE4-9BD0-E1DC-02E279B3A271}"/>
              </a:ext>
            </a:extLst>
          </p:cNvPr>
          <p:cNvSpPr txBox="1">
            <a:spLocks/>
          </p:cNvSpPr>
          <p:nvPr/>
        </p:nvSpPr>
        <p:spPr>
          <a:xfrm>
            <a:off x="10431893" y="537374"/>
            <a:ext cx="14037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음악회에 가 볼까</a:t>
            </a:r>
            <a:r>
              <a:rPr kumimoji="1" lang="en-US" altLang="ko-KR" sz="1400" dirty="0">
                <a:solidFill>
                  <a:schemeClr val="bg1"/>
                </a:solidFill>
              </a:rPr>
              <a:t>?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C0DDE84-0021-7A59-98A0-EADAAA45219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5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61FD3-4D93-07B9-1440-1CEACBA40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6393C91-B533-579C-41A4-3CDDE2DA13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0A1594C-8606-77AE-FADE-D9CB7CBD55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가 보고 싶은 음악회를 선택하여 친구들과 이야기하기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B1DE526-7A76-9462-8688-E1E988ACEF51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C765E6A3-74F2-C197-FD5E-55F56A7D19BB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DB9414B-0828-A56A-89A9-C493D79559E1}"/>
              </a:ext>
            </a:extLst>
          </p:cNvPr>
          <p:cNvSpPr txBox="1">
            <a:spLocks/>
          </p:cNvSpPr>
          <p:nvPr/>
        </p:nvSpPr>
        <p:spPr>
          <a:xfrm>
            <a:off x="569002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친구들의 발표를 듣고 교과서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쪽에 친구들이 가 보고 싶어 하는 음악회 적기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B6FCA7A-5AC5-B49B-A0E4-2A937152B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389" y="2665154"/>
            <a:ext cx="8221222" cy="2429214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C4C71797-A822-F4DF-51E5-BD1D7B952FF8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32BDC413-2D31-3A69-F614-97CE6AAE2082}"/>
              </a:ext>
            </a:extLst>
          </p:cNvPr>
          <p:cNvSpPr txBox="1">
            <a:spLocks/>
          </p:cNvSpPr>
          <p:nvPr/>
        </p:nvSpPr>
        <p:spPr>
          <a:xfrm>
            <a:off x="10431893" y="537374"/>
            <a:ext cx="14037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음악회에 가 볼까</a:t>
            </a:r>
            <a:r>
              <a:rPr kumimoji="1" lang="en-US" altLang="ko-KR" sz="1400" dirty="0">
                <a:solidFill>
                  <a:schemeClr val="bg1"/>
                </a:solidFill>
              </a:rPr>
              <a:t>?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2FF285E-26F8-1182-6EFF-2DEFEFB3CEE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49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646E9-FAD5-F37E-D4E1-B52809041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ACB694C-1EEB-7D40-25EA-63A44D20E6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030C087-D5EB-3C4A-4EDB-582A2F0720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992" y="216000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음악회 감상 예절을 지키지 않는 친구를 찾아보고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그 친구에게 해 주고 싶은 말 적어서 붙이기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C324917-05CE-6B22-559F-B36554CFA55C}"/>
              </a:ext>
            </a:extLst>
          </p:cNvPr>
          <p:cNvSpPr txBox="1">
            <a:spLocks/>
          </p:cNvSpPr>
          <p:nvPr/>
        </p:nvSpPr>
        <p:spPr>
          <a:xfrm>
            <a:off x="792000" y="934695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교과서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43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쪽의 그림에서 음악회 감상 예절을 지키지 않는 친구 찾기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D7834CA8-51D8-3C30-5535-71DFB13B864E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5AB3ED1B-ACAF-D61D-184E-21C78F4E158C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5F261CB-067D-8920-878D-BA028AA1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996" y="1604721"/>
            <a:ext cx="4864604" cy="4911279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2768363C-8386-1B16-C47F-C0A931146181}"/>
              </a:ext>
            </a:extLst>
          </p:cNvPr>
          <p:cNvSpPr txBox="1">
            <a:spLocks/>
          </p:cNvSpPr>
          <p:nvPr/>
        </p:nvSpPr>
        <p:spPr>
          <a:xfrm>
            <a:off x="7793180" y="2517682"/>
            <a:ext cx="4065432" cy="265962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뛰어다니는 친구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잠을 자는 친구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옆 사람과 크게 이야기하며  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웃는 친구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휴대전화를 사용하는 친구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음식을 먹는 친구</a:t>
            </a: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616F33D2-CCF2-19BF-D43B-E0F79938E621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D301EE8-0DDC-12D5-6CBE-3DBA5E1F2CCB}"/>
              </a:ext>
            </a:extLst>
          </p:cNvPr>
          <p:cNvSpPr txBox="1">
            <a:spLocks/>
          </p:cNvSpPr>
          <p:nvPr/>
        </p:nvSpPr>
        <p:spPr>
          <a:xfrm>
            <a:off x="10431893" y="537374"/>
            <a:ext cx="14037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음악회에 가 볼까</a:t>
            </a:r>
            <a:r>
              <a:rPr kumimoji="1" lang="en-US" altLang="ko-KR" sz="1400" dirty="0">
                <a:solidFill>
                  <a:schemeClr val="bg1"/>
                </a:solidFill>
              </a:rPr>
              <a:t>?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CD587BE-D66F-79C4-93F7-8A20D4AB8F74}"/>
              </a:ext>
            </a:extLst>
          </p:cNvPr>
          <p:cNvSpPr txBox="1">
            <a:spLocks/>
          </p:cNvSpPr>
          <p:nvPr/>
        </p:nvSpPr>
        <p:spPr>
          <a:xfrm>
            <a:off x="3117930" y="596119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2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15D85-5635-0914-D629-D0C7A8EE6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F5B9897-089E-50B2-A462-6AE3910BF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017" y="897312"/>
            <a:ext cx="5858693" cy="581106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5F62115-AF88-453B-14A1-34DBA2F2B2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1F59F583-21B7-BE5F-7B2C-2E1112105C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9992" y="206002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음악회 감상 예절을 지키지 않는 친구를 찾아보고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그 친구에게 해 주고 싶은 말 적어서 붙이기</a:t>
            </a: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20190F61-BBD5-A566-60F7-F286B9517AAE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4DC17F0C-39CD-7DA4-F0CF-F873D4B98EB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751E1085-E23D-5333-4432-EB89B1A8366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CDD1FF3-D06D-5232-226D-81F09FAD055E}"/>
              </a:ext>
            </a:extLst>
          </p:cNvPr>
          <p:cNvSpPr txBox="1">
            <a:spLocks/>
          </p:cNvSpPr>
          <p:nvPr/>
        </p:nvSpPr>
        <p:spPr>
          <a:xfrm>
            <a:off x="10431893" y="537374"/>
            <a:ext cx="14037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음악회에 가 볼까</a:t>
            </a:r>
            <a:r>
              <a:rPr kumimoji="1" lang="en-US" altLang="ko-KR" sz="1400" dirty="0">
                <a:solidFill>
                  <a:schemeClr val="bg1"/>
                </a:solidFill>
              </a:rPr>
              <a:t>?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89DF33B-2F60-9382-AAD4-1D7A03B599DC}"/>
              </a:ext>
            </a:extLst>
          </p:cNvPr>
          <p:cNvSpPr txBox="1">
            <a:spLocks/>
          </p:cNvSpPr>
          <p:nvPr/>
        </p:nvSpPr>
        <p:spPr>
          <a:xfrm>
            <a:off x="3117929" y="59507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42~43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48896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6379</TotalTime>
  <Words>508</Words>
  <Application>Microsoft Office PowerPoint</Application>
  <PresentationFormat>와이드스크린</PresentationFormat>
  <Paragraphs>88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나눔고딕</vt:lpstr>
      <vt:lpstr>NanumGothicExtraBold</vt:lpstr>
      <vt:lpstr>나눔고딕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176</cp:revision>
  <dcterms:created xsi:type="dcterms:W3CDTF">2024-07-03T01:17:18Z</dcterms:created>
  <dcterms:modified xsi:type="dcterms:W3CDTF">2025-02-25T06:25:43Z</dcterms:modified>
</cp:coreProperties>
</file>