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39" r:id="rId6"/>
    <p:sldId id="304" r:id="rId7"/>
    <p:sldId id="355" r:id="rId8"/>
    <p:sldId id="364" r:id="rId9"/>
    <p:sldId id="365" r:id="rId10"/>
    <p:sldId id="359" r:id="rId11"/>
    <p:sldId id="369" r:id="rId12"/>
    <p:sldId id="366" r:id="rId13"/>
    <p:sldId id="368" r:id="rId14"/>
    <p:sldId id="350" r:id="rId15"/>
    <p:sldId id="295" r:id="rId16"/>
  </p:sldIdLst>
  <p:sldSz cx="12192000" cy="6858000"/>
  <p:notesSz cx="6858000" cy="9144000"/>
  <p:embeddedFontLst>
    <p:embeddedFont>
      <p:font typeface="NanumGothic" pitchFamily="2" charset="-127"/>
      <p:regular r:id="rId19"/>
      <p:bold r:id="rId20"/>
    </p:embeddedFont>
    <p:embeddedFont>
      <p:font typeface="NanumGothicExtraBold" pitchFamily="2" charset="-127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92" d="100"/>
          <a:sy n="92" d="100"/>
        </p:scale>
        <p:origin x="60" y="1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2025-02-28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2074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종달새의 하루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062ACBCC-E362-35EA-1C7C-5A211B4B9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199" y="2104696"/>
            <a:ext cx="2000529" cy="128605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손으로 가락의 흐름을 표현하며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483324" y="894935"/>
            <a:ext cx="1058962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차례가기와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뛰어가기를 구별하여 손으로 표현하며 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F80CDA0-BE7D-7165-8127-91F35B2864A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E96765F-50A0-E016-DFFF-8AF7E12011E4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B68C93D-C306-793C-1CB2-913B006E6B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9020" y="2104696"/>
            <a:ext cx="5316583" cy="4568018"/>
          </a:xfrm>
          <a:prstGeom prst="rect">
            <a:avLst/>
          </a:prstGeom>
        </p:spPr>
      </p:pic>
      <p:pic>
        <p:nvPicPr>
          <p:cNvPr id="7" name="Ⅰ-2-01 [종달새의 하루] 노래">
            <a:hlinkClick r:id="" action="ppaction://media"/>
            <a:extLst>
              <a:ext uri="{FF2B5EF4-FFF2-40B4-BE49-F238E27FC236}">
                <a16:creationId xmlns:a16="http://schemas.microsoft.com/office/drawing/2014/main" id="{BCAD2283-B6C1-A029-206F-4F2BEA8D1C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69" y="1030441"/>
            <a:ext cx="406400" cy="406400"/>
          </a:xfrm>
          <a:prstGeom prst="rect">
            <a:avLst/>
          </a:prstGeom>
        </p:spPr>
      </p:pic>
      <p:pic>
        <p:nvPicPr>
          <p:cNvPr id="9" name="Ⅰ-2-02 [종달새의 하루] 반주">
            <a:hlinkClick r:id="" action="ppaction://media"/>
            <a:extLst>
              <a:ext uri="{FF2B5EF4-FFF2-40B4-BE49-F238E27FC236}">
                <a16:creationId xmlns:a16="http://schemas.microsoft.com/office/drawing/2014/main" id="{48E63E38-33D3-D3CB-CF72-326E840123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7669" y="15283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3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B09D2C15-B7EF-AC80-311D-5D6FD0C0249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56FC433-CF6D-4327-5B9C-DD30DE7443DC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80521D-2AFB-AF72-5835-8C4FD87C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87" y="2100556"/>
            <a:ext cx="9349626" cy="35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  <a:r>
              <a:rPr kumimoji="1" lang="en-US" altLang="ko-KR" dirty="0"/>
              <a:t> : </a:t>
            </a:r>
            <a:r>
              <a:rPr kumimoji="1" lang="ko-KR" altLang="en-US" dirty="0"/>
              <a:t>새의 움직임 손으로 표현하기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1772730" y="1057570"/>
            <a:ext cx="7661791" cy="163591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새가 날아다니는 모습을 생각하고 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이야기를 나누어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21C91823-649D-DAD3-7C7F-D743E73FBCB1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847EFB3A-BF7C-3914-D474-CAEA86BDA8E4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E5D6C404-6046-AA7B-9A31-5700F2B6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915"/>
            <a:ext cx="9786065" cy="433708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28F95B6-08AB-6C6D-180B-23E33409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03" y="2298160"/>
            <a:ext cx="2569165" cy="55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26050" y="2255608"/>
            <a:ext cx="826038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가락의 흐름을 이해하고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바른 자세로 노래를 부를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2D3A587D-F4CF-0C88-D9C2-CE3A55317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150" y="4142586"/>
            <a:ext cx="2687699" cy="17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자세로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2175406" y="1030929"/>
            <a:ext cx="771051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노래를 부르는 바른 자세를 알아봅시다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23D7F28-0D0B-5680-D262-C5524EA542C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8AFB3DDB-77A8-6957-BF26-73839FFED225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D98E157B-40FD-A129-71D4-C431AF712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711" y="2053328"/>
            <a:ext cx="9929713" cy="391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EA77BC42-F4B3-D1DA-92B1-39AF3D4E5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19207"/>
            <a:ext cx="7887801" cy="263879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자세로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2369344" y="996640"/>
            <a:ext cx="7143849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종달새의 하루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들어봅시다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23D7F28-0D0B-5680-D262-C5524EA542C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8AFB3DDB-77A8-6957-BF26-73839FFED225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7" name="Ⅰ-2-01 [종달새의 하루] 노래">
            <a:hlinkClick r:id="" action="ppaction://media"/>
            <a:extLst>
              <a:ext uri="{FF2B5EF4-FFF2-40B4-BE49-F238E27FC236}">
                <a16:creationId xmlns:a16="http://schemas.microsoft.com/office/drawing/2014/main" id="{07AE1F1A-E17D-4D9F-3DFC-DD8A33A72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9006" y="1064393"/>
            <a:ext cx="406400" cy="406400"/>
          </a:xfrm>
          <a:prstGeom prst="rect">
            <a:avLst/>
          </a:prstGeom>
        </p:spPr>
      </p:pic>
      <p:pic>
        <p:nvPicPr>
          <p:cNvPr id="9" name="Ⅰ-2-02 [종달새의 하루] 반주">
            <a:hlinkClick r:id="" action="ppaction://media"/>
            <a:extLst>
              <a:ext uri="{FF2B5EF4-FFF2-40B4-BE49-F238E27FC236}">
                <a16:creationId xmlns:a16="http://schemas.microsoft.com/office/drawing/2014/main" id="{F84282FD-2E8B-E695-DF9E-362C7D499D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9006" y="1562326"/>
            <a:ext cx="406400" cy="4064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9AF0653-EA20-6531-B47A-F89ECFBD5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708" y="1765526"/>
            <a:ext cx="5316583" cy="456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7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바른 자세로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626405" y="1078159"/>
            <a:ext cx="7096626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주요 리듬꼴을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23D7F28-0D0B-5680-D262-C5524EA542C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8AFB3DDB-77A8-6957-BF26-73839FFED225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FA1DE62-A934-8B62-91A4-B992D895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55" y="2429692"/>
            <a:ext cx="10011489" cy="27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2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54558EA9-3577-D4B7-9B2F-1065390E7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1542" y="1815451"/>
            <a:ext cx="5048955" cy="474411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가락의 흐름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736609" y="1061182"/>
            <a:ext cx="1013242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글로켄슈필로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가락의 흐름을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F80CDA0-BE7D-7165-8127-91F35B2864A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E96765F-50A0-E016-DFFF-8AF7E12011E4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15" name="Ⅰ-2-04 [종달새의 하루] 뛰어가기 가락">
            <a:hlinkClick r:id="" action="ppaction://media"/>
            <a:extLst>
              <a:ext uri="{FF2B5EF4-FFF2-40B4-BE49-F238E27FC236}">
                <a16:creationId xmlns:a16="http://schemas.microsoft.com/office/drawing/2014/main" id="{154445A6-2AB2-5702-C3D0-991BCC0B3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5960" y="4828961"/>
            <a:ext cx="406400" cy="4064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9B78310-E1C1-53AC-17E7-A0F30AB3F1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9145" y="2608308"/>
            <a:ext cx="5322554" cy="3123957"/>
          </a:xfrm>
          <a:prstGeom prst="rect">
            <a:avLst/>
          </a:prstGeom>
        </p:spPr>
      </p:pic>
      <p:pic>
        <p:nvPicPr>
          <p:cNvPr id="6" name="Ⅰ-2-03 [종달새의 하루] 차례가기 가락">
            <a:hlinkClick r:id="" action="ppaction://media"/>
            <a:extLst>
              <a:ext uri="{FF2B5EF4-FFF2-40B4-BE49-F238E27FC236}">
                <a16:creationId xmlns:a16="http://schemas.microsoft.com/office/drawing/2014/main" id="{BB1FCD50-32B5-D5A5-EFF0-3D9391AEA7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65960" y="24051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B200-E0A5-59FE-ED44-09D89C47E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683A4011-F66D-73DC-2F7B-71BC9C44F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67" y="1874896"/>
            <a:ext cx="4725059" cy="4715533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51CD398-9EC3-CC5E-D993-B3A7940785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D8DDD228-ED60-0492-46FC-CAF01AE91E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글로켄슈필로</a:t>
            </a:r>
            <a:r>
              <a:rPr kumimoji="1" lang="ko-KR" altLang="en-US" dirty="0"/>
              <a:t> 가락의 흐름 표현하기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19739A62-D806-4E5D-0178-85277FFD5FA8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D77CDB4-7A3E-D057-C0BC-F9FD5EBDB47F}"/>
              </a:ext>
            </a:extLst>
          </p:cNvPr>
          <p:cNvSpPr txBox="1">
            <a:spLocks/>
          </p:cNvSpPr>
          <p:nvPr/>
        </p:nvSpPr>
        <p:spPr>
          <a:xfrm>
            <a:off x="736609" y="1061182"/>
            <a:ext cx="1013242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가락의 흐름이 지닌 특징을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07252722-20E1-AF4E-8AF8-43E795FAAA0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82CD513-5CDE-0CCE-7464-BC033936B790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15" name="Ⅰ-2-04 [종달새의 하루] 뛰어가기 가락">
            <a:hlinkClick r:id="" action="ppaction://media"/>
            <a:extLst>
              <a:ext uri="{FF2B5EF4-FFF2-40B4-BE49-F238E27FC236}">
                <a16:creationId xmlns:a16="http://schemas.microsoft.com/office/drawing/2014/main" id="{7870685A-B02D-487E-2D40-D69C5E5C8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08312" y="4859273"/>
            <a:ext cx="406400" cy="406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F990D3F-B19B-C006-E37D-462E98895D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820" y="2048038"/>
            <a:ext cx="4794106" cy="4196154"/>
          </a:xfrm>
          <a:prstGeom prst="rect">
            <a:avLst/>
          </a:prstGeom>
        </p:spPr>
      </p:pic>
      <p:pic>
        <p:nvPicPr>
          <p:cNvPr id="6" name="Ⅰ-2-03 [종달새의 하루] 차례가기 가락">
            <a:hlinkClick r:id="" action="ppaction://media"/>
            <a:extLst>
              <a:ext uri="{FF2B5EF4-FFF2-40B4-BE49-F238E27FC236}">
                <a16:creationId xmlns:a16="http://schemas.microsoft.com/office/drawing/2014/main" id="{977A3915-E40E-5EFF-CA43-0A82FE6EEB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566" y="23972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 err="1"/>
              <a:t>차례가기</a:t>
            </a:r>
            <a:r>
              <a:rPr kumimoji="1" lang="en-US" altLang="ko-KR" dirty="0"/>
              <a:t>, </a:t>
            </a:r>
            <a:r>
              <a:rPr kumimoji="1" lang="ko-KR" altLang="en-US" dirty="0"/>
              <a:t>뛰어가기 가락 표시하기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1140100" y="1160960"/>
            <a:ext cx="903449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가락의 흐름을 구별하여 악보에 표시해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EF80CDA0-BE7D-7165-8127-91F35B2864A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5E96765F-50A0-E016-DFFF-8AF7E12011E4}"/>
              </a:ext>
            </a:extLst>
          </p:cNvPr>
          <p:cNvSpPr txBox="1">
            <a:spLocks/>
          </p:cNvSpPr>
          <p:nvPr/>
        </p:nvSpPr>
        <p:spPr>
          <a:xfrm>
            <a:off x="10714536" y="537374"/>
            <a:ext cx="111064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종달새의 하루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DA4860A-C0B2-4EFF-F974-DE33E4D99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28" y="3238289"/>
            <a:ext cx="11135743" cy="13460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1B75729-3AC1-B951-06A9-CE1581F6C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4406" y="2962805"/>
            <a:ext cx="943107" cy="514422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AF61EB5E-8134-438F-6042-AAF32A2B9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053" y="1863468"/>
            <a:ext cx="3147140" cy="161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55816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6141</TotalTime>
  <Words>329</Words>
  <Application>Microsoft Office PowerPoint</Application>
  <PresentationFormat>와이드스크린</PresentationFormat>
  <Paragraphs>67</Paragraphs>
  <Slides>12</Slides>
  <Notes>1</Notes>
  <HiddenSlides>0</HiddenSlides>
  <MMClips>8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0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166</cp:revision>
  <dcterms:created xsi:type="dcterms:W3CDTF">2024-07-03T01:17:18Z</dcterms:created>
  <dcterms:modified xsi:type="dcterms:W3CDTF">2025-02-28T04:50:38Z</dcterms:modified>
</cp:coreProperties>
</file>