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7" r:id="rId7"/>
    <p:sldId id="308" r:id="rId8"/>
    <p:sldId id="299" r:id="rId9"/>
    <p:sldId id="309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08"/>
            <p14:sldId id="299"/>
            <p14:sldId id="30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E"/>
    <a:srgbClr val="996600"/>
    <a:srgbClr val="CCCC00"/>
    <a:srgbClr val="B5E1F2"/>
    <a:srgbClr val="F3D2EF"/>
    <a:srgbClr val="4EA72E"/>
    <a:srgbClr val="7FDB99"/>
    <a:srgbClr val="3CC864"/>
    <a:srgbClr val="36AFB2"/>
    <a:srgbClr val="F4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94145" autoAdjust="0"/>
  </p:normalViewPr>
  <p:slideViewPr>
    <p:cSldViewPr snapToGrid="0" showGuides="1">
      <p:cViewPr varScale="1">
        <p:scale>
          <a:sx n="119" d="100"/>
          <a:sy n="119" d="100"/>
        </p:scale>
        <p:origin x="126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>
                <a:solidFill>
                  <a:schemeClr val="tx1"/>
                </a:solidFill>
                <a:latin typeface="+mj-ea"/>
                <a:ea typeface="+mj-ea"/>
              </a:rPr>
              <a:t>붐웨커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연주해요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48~49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바른 자세와 연주법으로 </a:t>
            </a:r>
            <a:endParaRPr lang="en-US" altLang="ko-KR" sz="3200" i="0" u="none" strike="noStrike" baseline="0" dirty="0">
              <a:latin typeface="+mn-ea"/>
              <a:ea typeface="+mn-ea"/>
            </a:endParaRPr>
          </a:p>
          <a:p>
            <a:r>
              <a:rPr lang="ko-KR" altLang="en-US" sz="3200" i="0" u="none" strike="noStrike" baseline="0" dirty="0" err="1">
                <a:latin typeface="+mn-ea"/>
                <a:ea typeface="+mn-ea"/>
              </a:rPr>
              <a:t>붐웨커를</a:t>
            </a:r>
            <a:r>
              <a:rPr lang="ko-KR" altLang="en-US" sz="3200" i="0" u="none" strike="noStrike" baseline="0" dirty="0">
                <a:latin typeface="+mn-ea"/>
                <a:ea typeface="+mn-ea"/>
              </a:rPr>
              <a:t> 연주할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붐웨커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2C820-D678-8670-8DBF-E0645143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8A7A6A1-51F2-1FB7-F6B2-B610500D6698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420763-2A2F-C38D-1010-D31406E2B930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571DFC0-474A-736B-EC4B-46706ED4FF7E}"/>
              </a:ext>
            </a:extLst>
          </p:cNvPr>
          <p:cNvSpPr/>
          <p:nvPr/>
        </p:nvSpPr>
        <p:spPr>
          <a:xfrm>
            <a:off x="1291129" y="1274813"/>
            <a:ext cx="1163806" cy="342473"/>
          </a:xfrm>
          <a:prstGeom prst="roundRect">
            <a:avLst/>
          </a:prstGeom>
          <a:solidFill>
            <a:srgbClr val="36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latin typeface="+mn-ea"/>
              </a:rPr>
              <a:t>붐웨커</a:t>
            </a:r>
            <a:endParaRPr lang="ko-KR" altLang="en-US" sz="1400" dirty="0"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E37C8-C5E5-F14B-88DA-2A7F78DA0CFB}"/>
              </a:ext>
            </a:extLst>
          </p:cNvPr>
          <p:cNvSpPr txBox="1"/>
          <p:nvPr/>
        </p:nvSpPr>
        <p:spPr>
          <a:xfrm>
            <a:off x="2518867" y="1229125"/>
            <a:ext cx="8873033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+mn-ea"/>
              </a:rPr>
              <a:t>붐웨커는</a:t>
            </a:r>
            <a:r>
              <a:rPr lang="ko-KR" altLang="en-US" sz="1400" dirty="0">
                <a:latin typeface="+mn-ea"/>
              </a:rPr>
              <a:t> 플라스틱 막대기를 두드려서 연주하는 가락 악기이자 타악기에 해당한다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붐웨커는</a:t>
            </a:r>
            <a:r>
              <a:rPr lang="ko-KR" altLang="en-US" sz="1400" dirty="0">
                <a:latin typeface="+mn-ea"/>
              </a:rPr>
              <a:t> 음정에 따라 길이를 맞춘 원통형의 플라스틱 막대 모양으로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길이가 짧을수록 </a:t>
            </a:r>
            <a:r>
              <a:rPr lang="ko-KR" altLang="en-US" sz="1400" dirty="0" err="1">
                <a:latin typeface="+mn-ea"/>
              </a:rPr>
              <a:t>높은음을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길수록 </a:t>
            </a:r>
            <a:r>
              <a:rPr lang="ko-KR" altLang="en-US" sz="1400" dirty="0" err="1">
                <a:latin typeface="+mn-ea"/>
              </a:rPr>
              <a:t>낮은음을</a:t>
            </a:r>
            <a:r>
              <a:rPr lang="ko-KR" altLang="en-US" sz="1400" dirty="0">
                <a:latin typeface="+mn-ea"/>
              </a:rPr>
              <a:t> 낸다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주로 신체나 다른 사물을 두드려 연주하는 선율 악기이며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>
                <a:latin typeface="+mn-ea"/>
              </a:rPr>
              <a:t>가볍고 연주하기 쉬워 많은 사랑을 받고 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46BDCFA2-F35F-1339-EC3D-1A761C0B67E6}"/>
              </a:ext>
            </a:extLst>
          </p:cNvPr>
          <p:cNvSpPr/>
          <p:nvPr/>
        </p:nvSpPr>
        <p:spPr>
          <a:xfrm>
            <a:off x="1456744" y="2647838"/>
            <a:ext cx="2022240" cy="251999"/>
          </a:xfrm>
          <a:prstGeom prst="roundRect">
            <a:avLst/>
          </a:prstGeom>
          <a:solidFill>
            <a:srgbClr val="36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>
                <a:latin typeface="+mn-ea"/>
              </a:rPr>
              <a:t>붐웨커</a:t>
            </a:r>
            <a:r>
              <a:rPr lang="ko-KR" altLang="en-US" sz="1050" dirty="0">
                <a:latin typeface="+mn-ea"/>
              </a:rPr>
              <a:t> 연주하기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0A7CE46-A4EC-AE88-51A5-90C921A57B57}"/>
              </a:ext>
            </a:extLst>
          </p:cNvPr>
          <p:cNvSpPr txBox="1"/>
          <p:nvPr/>
        </p:nvSpPr>
        <p:spPr>
          <a:xfrm>
            <a:off x="4827530" y="3259723"/>
            <a:ext cx="6125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/>
              <a:t>ㆍ</a:t>
            </a:r>
            <a:r>
              <a:rPr lang="ko-KR" altLang="en-US" sz="1600" dirty="0"/>
              <a:t> 책상 또는 의자 교실 주변의 사물</a:t>
            </a:r>
            <a:r>
              <a:rPr lang="en-US" altLang="ko-KR" sz="1600" dirty="0"/>
              <a:t>, </a:t>
            </a:r>
            <a:r>
              <a:rPr lang="ko-KR" altLang="en-US" sz="1600" dirty="0"/>
              <a:t>바닥을 이용해 소리내 본다</a:t>
            </a:r>
            <a:r>
              <a:rPr lang="en-US" altLang="ko-KR" sz="1600" dirty="0"/>
              <a:t>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8E4A614-9B29-C672-6212-F4DB725B3C07}"/>
              </a:ext>
            </a:extLst>
          </p:cNvPr>
          <p:cNvSpPr txBox="1"/>
          <p:nvPr/>
        </p:nvSpPr>
        <p:spPr>
          <a:xfrm>
            <a:off x="4827530" y="3704960"/>
            <a:ext cx="4793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/>
              <a:t>ㆍ허벅지</a:t>
            </a:r>
            <a:r>
              <a:rPr lang="ko-KR" altLang="en-US" sz="1600" dirty="0"/>
              <a:t> 또는 손바닥 등 신체를 쳐서 소리내 본다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pic>
        <p:nvPicPr>
          <p:cNvPr id="7" name="그림 6" descr="필기구, 텍스트, 마커, 펜이(가) 표시된 사진&#10;&#10;자동 생성된 설명">
            <a:extLst>
              <a:ext uri="{FF2B5EF4-FFF2-40B4-BE49-F238E27FC236}">
                <a16:creationId xmlns:a16="http://schemas.microsoft.com/office/drawing/2014/main" id="{EBABD5F7-AE5F-34D6-9D2F-6A6F8D0DD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583" y="3059175"/>
            <a:ext cx="2100274" cy="3044846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E412E469-0D6A-4260-E740-BACCAC0D27DD}"/>
              </a:ext>
            </a:extLst>
          </p:cNvPr>
          <p:cNvGrpSpPr/>
          <p:nvPr/>
        </p:nvGrpSpPr>
        <p:grpSpPr>
          <a:xfrm>
            <a:off x="6096000" y="4547481"/>
            <a:ext cx="3760076" cy="1126873"/>
            <a:chOff x="6096000" y="4669605"/>
            <a:chExt cx="3760076" cy="1126873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7ECA9E29-F535-E994-A629-99FCA2E1D2D8}"/>
                </a:ext>
              </a:extLst>
            </p:cNvPr>
            <p:cNvSpPr/>
            <p:nvPr/>
          </p:nvSpPr>
          <p:spPr>
            <a:xfrm>
              <a:off x="6096000" y="4669605"/>
              <a:ext cx="3760076" cy="1126873"/>
            </a:xfrm>
            <a:prstGeom prst="ellipse">
              <a:avLst/>
            </a:prstGeom>
            <a:solidFill>
              <a:srgbClr val="F4F9F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4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F3493E-D72E-03F4-8005-EAED9EDA34C0}"/>
                </a:ext>
              </a:extLst>
            </p:cNvPr>
            <p:cNvSpPr txBox="1"/>
            <p:nvPr/>
          </p:nvSpPr>
          <p:spPr>
            <a:xfrm>
              <a:off x="6441804" y="4940654"/>
              <a:ext cx="30684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i="1" dirty="0">
                  <a:solidFill>
                    <a:schemeClr val="accent4"/>
                  </a:solidFill>
                </a:rPr>
                <a:t>어떤 사물에 </a:t>
              </a:r>
              <a:r>
                <a:rPr lang="ko-KR" altLang="en-US" sz="1600" i="1" dirty="0" err="1">
                  <a:solidFill>
                    <a:schemeClr val="accent4"/>
                  </a:solidFill>
                </a:rPr>
                <a:t>부딪히느냐에</a:t>
              </a:r>
              <a:r>
                <a:rPr lang="ko-KR" altLang="en-US" sz="1600" i="1" dirty="0">
                  <a:solidFill>
                    <a:schemeClr val="accent4"/>
                  </a:solidFill>
                </a:rPr>
                <a:t> 따라</a:t>
              </a:r>
              <a:endParaRPr lang="en-US" altLang="ko-KR" sz="1600" i="1" dirty="0">
                <a:solidFill>
                  <a:schemeClr val="accent4"/>
                </a:solidFill>
              </a:endParaRPr>
            </a:p>
            <a:p>
              <a:pPr algn="ctr"/>
              <a:r>
                <a:rPr lang="ko-KR" altLang="en-US" sz="1600" i="1" dirty="0">
                  <a:solidFill>
                    <a:schemeClr val="accent4"/>
                  </a:solidFill>
                </a:rPr>
                <a:t>소리가 달라진다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616E-8BB6-86EC-CB44-05B33498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831B26-F105-58A2-CF4C-0984AC0F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7687740" cy="251999"/>
          </a:xfrm>
        </p:spPr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붐웨커</a:t>
            </a:r>
            <a:r>
              <a:rPr kumimoji="1" lang="ko-KR" altLang="en-US" dirty="0">
                <a:latin typeface="+mn-ea"/>
                <a:ea typeface="+mn-ea"/>
              </a:rPr>
              <a:t> 연습하기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53D35E9-F4EB-AF32-F64D-C2DC4802565F}"/>
              </a:ext>
            </a:extLst>
          </p:cNvPr>
          <p:cNvGrpSpPr/>
          <p:nvPr/>
        </p:nvGrpSpPr>
        <p:grpSpPr>
          <a:xfrm>
            <a:off x="1418897" y="1507935"/>
            <a:ext cx="10137228" cy="1338758"/>
            <a:chOff x="1418897" y="1507935"/>
            <a:chExt cx="10137228" cy="1338758"/>
          </a:xfrm>
        </p:grpSpPr>
        <p:pic>
          <p:nvPicPr>
            <p:cNvPr id="4" name="그림 3" descr="라인, 그래프, 스크린샷, 도표이(가) 표시된 사진&#10;&#10;자동 생성된 설명">
              <a:extLst>
                <a:ext uri="{FF2B5EF4-FFF2-40B4-BE49-F238E27FC236}">
                  <a16:creationId xmlns:a16="http://schemas.microsoft.com/office/drawing/2014/main" id="{4463DB4D-F81C-3B2A-C3C5-998B4FBBE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8897" y="1507935"/>
              <a:ext cx="10137228" cy="1338758"/>
            </a:xfrm>
            <a:prstGeom prst="rect">
              <a:avLst/>
            </a:prstGeom>
          </p:spPr>
        </p:pic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1A90EF20-C291-A057-CAF9-AE21F7066CB7}"/>
                </a:ext>
              </a:extLst>
            </p:cNvPr>
            <p:cNvSpPr/>
            <p:nvPr/>
          </p:nvSpPr>
          <p:spPr>
            <a:xfrm>
              <a:off x="1933575" y="1824038"/>
              <a:ext cx="471488" cy="93345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1D8A11ED-6C78-B2BC-24DF-797EECB8511D}"/>
                </a:ext>
              </a:extLst>
            </p:cNvPr>
            <p:cNvSpPr/>
            <p:nvPr/>
          </p:nvSpPr>
          <p:spPr>
            <a:xfrm>
              <a:off x="3452813" y="1824038"/>
              <a:ext cx="471488" cy="93345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AFFE12D3-607A-E99F-390F-F0B14DB1F73A}"/>
                </a:ext>
              </a:extLst>
            </p:cNvPr>
            <p:cNvSpPr/>
            <p:nvPr/>
          </p:nvSpPr>
          <p:spPr>
            <a:xfrm>
              <a:off x="4995861" y="1785939"/>
              <a:ext cx="471488" cy="93345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3A4984B5-9CFB-6FBA-D105-5E3AFB61237E}"/>
                </a:ext>
              </a:extLst>
            </p:cNvPr>
            <p:cNvSpPr/>
            <p:nvPr/>
          </p:nvSpPr>
          <p:spPr>
            <a:xfrm>
              <a:off x="5510539" y="1752601"/>
              <a:ext cx="471488" cy="93345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B3C0CBA-487D-89DC-28E9-4E3DC6853BDE}"/>
                </a:ext>
              </a:extLst>
            </p:cNvPr>
            <p:cNvSpPr/>
            <p:nvPr/>
          </p:nvSpPr>
          <p:spPr>
            <a:xfrm>
              <a:off x="7048496" y="1724877"/>
              <a:ext cx="471488" cy="93345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02FA62B8-94C2-4F4C-1EE0-C723CBBEBF71}"/>
                </a:ext>
              </a:extLst>
            </p:cNvPr>
            <p:cNvSpPr/>
            <p:nvPr/>
          </p:nvSpPr>
          <p:spPr>
            <a:xfrm>
              <a:off x="8586453" y="1543050"/>
              <a:ext cx="471488" cy="1214437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B055C7E4-8649-1250-D0B3-11FFEFC94874}"/>
                </a:ext>
              </a:extLst>
            </p:cNvPr>
            <p:cNvSpPr/>
            <p:nvPr/>
          </p:nvSpPr>
          <p:spPr>
            <a:xfrm>
              <a:off x="10109389" y="1796993"/>
              <a:ext cx="471488" cy="960494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932541-26D5-3212-F1F2-7C4F97C42F34}"/>
              </a:ext>
            </a:extLst>
          </p:cNvPr>
          <p:cNvSpPr txBox="1"/>
          <p:nvPr/>
        </p:nvSpPr>
        <p:spPr>
          <a:xfrm>
            <a:off x="3236918" y="3672754"/>
            <a:ext cx="6501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/>
              <a:t>ㆍ</a:t>
            </a:r>
            <a:r>
              <a:rPr lang="ko-KR" altLang="en-US" sz="1600" dirty="0"/>
              <a:t> 친구들과 소통하며 자신이 맡은 음과 리듬을 정확히 연주한다</a:t>
            </a:r>
            <a:r>
              <a:rPr lang="en-US" altLang="ko-KR" sz="16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A76435-AECF-6FFF-6891-5764AC5BA2A8}"/>
              </a:ext>
            </a:extLst>
          </p:cNvPr>
          <p:cNvSpPr txBox="1"/>
          <p:nvPr/>
        </p:nvSpPr>
        <p:spPr>
          <a:xfrm>
            <a:off x="3236917" y="4208566"/>
            <a:ext cx="6376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/>
              <a:t>ㆍ</a:t>
            </a:r>
            <a:r>
              <a:rPr lang="ko-KR" altLang="en-US" sz="1600" dirty="0"/>
              <a:t> 악기 소리보다 사물과 부딪히는 소리가 더 크지 않도록 한다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88EB3D-A4E8-EA21-548E-D15FA4A89E27}"/>
              </a:ext>
            </a:extLst>
          </p:cNvPr>
          <p:cNvSpPr txBox="1"/>
          <p:nvPr/>
        </p:nvSpPr>
        <p:spPr>
          <a:xfrm>
            <a:off x="3236917" y="4744378"/>
            <a:ext cx="7702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/>
              <a:t>ㆍ</a:t>
            </a:r>
            <a:r>
              <a:rPr lang="ko-KR" altLang="en-US" sz="1600" dirty="0"/>
              <a:t> </a:t>
            </a:r>
            <a:r>
              <a:rPr lang="ko-KR" altLang="en-US" sz="1600" dirty="0" err="1"/>
              <a:t>모둠별로</a:t>
            </a:r>
            <a:r>
              <a:rPr lang="ko-KR" altLang="en-US" sz="1600" dirty="0"/>
              <a:t> 다른 길이와 색깔에 따른 음높이를 정확하게 파악하도록 연습한다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543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562291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862EC9C7-73E6-606D-9310-E41AF82CB1D0}"/>
              </a:ext>
            </a:extLst>
          </p:cNvPr>
          <p:cNvGrpSpPr>
            <a:grpSpLocks/>
          </p:cNvGrpSpPr>
          <p:nvPr/>
        </p:nvGrpSpPr>
        <p:grpSpPr bwMode="auto">
          <a:xfrm>
            <a:off x="10346589" y="312084"/>
            <a:ext cx="603474" cy="377219"/>
            <a:chOff x="4663668" y="5678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81F1B3DD-1748-0A28-556F-0AD645F53760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A99FE54-10BD-57DF-9887-044EA1D708A1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7" name="그룹 3">
            <a:extLst>
              <a:ext uri="{FF2B5EF4-FFF2-40B4-BE49-F238E27FC236}">
                <a16:creationId xmlns:a16="http://schemas.microsoft.com/office/drawing/2014/main" id="{77F312D3-AE73-30AF-5BEA-BA6448BD5CB1}"/>
              </a:ext>
            </a:extLst>
          </p:cNvPr>
          <p:cNvGrpSpPr>
            <a:grpSpLocks/>
          </p:cNvGrpSpPr>
          <p:nvPr/>
        </p:nvGrpSpPr>
        <p:grpSpPr bwMode="auto">
          <a:xfrm>
            <a:off x="11100517" y="312084"/>
            <a:ext cx="603474" cy="377219"/>
            <a:chOff x="4663668" y="567812"/>
            <a:chExt cx="618853" cy="363546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28E1B0D3-478D-D051-B5DB-58EE6E2F1079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A33AA4F-3073-F42D-9114-80C349E1FC1E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5" name="그림 4" descr="도표, 라인, 스크린샷, 평행이(가) 표시된 사진&#10;&#10;자동 생성된 설명">
            <a:extLst>
              <a:ext uri="{FF2B5EF4-FFF2-40B4-BE49-F238E27FC236}">
                <a16:creationId xmlns:a16="http://schemas.microsoft.com/office/drawing/2014/main" id="{13B06074-74A7-03E8-3D98-799C7B5F7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708" y="1379162"/>
            <a:ext cx="7981621" cy="4122759"/>
          </a:xfrm>
          <a:prstGeom prst="rect">
            <a:avLst/>
          </a:prstGeom>
        </p:spPr>
      </p:pic>
      <p:pic>
        <p:nvPicPr>
          <p:cNvPr id="6" name="Q27.젓가락 행진곡-반주">
            <a:hlinkClick r:id="" action="ppaction://media"/>
            <a:extLst>
              <a:ext uri="{FF2B5EF4-FFF2-40B4-BE49-F238E27FC236}">
                <a16:creationId xmlns:a16="http://schemas.microsoft.com/office/drawing/2014/main" id="{987DFDD9-F1E4-2801-29A7-C5A9A038D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4245" y="805382"/>
            <a:ext cx="405564" cy="405564"/>
          </a:xfrm>
          <a:prstGeom prst="rect">
            <a:avLst/>
          </a:prstGeom>
        </p:spPr>
      </p:pic>
      <p:pic>
        <p:nvPicPr>
          <p:cNvPr id="7" name="Q27.젓가락 행진곡-연주">
            <a:hlinkClick r:id="" action="ppaction://media"/>
            <a:extLst>
              <a:ext uri="{FF2B5EF4-FFF2-40B4-BE49-F238E27FC236}">
                <a16:creationId xmlns:a16="http://schemas.microsoft.com/office/drawing/2014/main" id="{98757DD5-967F-2C2E-3313-AC464E076A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0317" y="791575"/>
            <a:ext cx="405564" cy="405564"/>
          </a:xfrm>
          <a:prstGeom prst="rect">
            <a:avLst/>
          </a:prstGeom>
        </p:spPr>
      </p:pic>
      <p:pic>
        <p:nvPicPr>
          <p:cNvPr id="8" name="그림 7" descr="필기구, 텍스트, 마커, 펜이(가) 표시된 사진&#10;&#10;자동 생성된 설명">
            <a:extLst>
              <a:ext uri="{FF2B5EF4-FFF2-40B4-BE49-F238E27FC236}">
                <a16:creationId xmlns:a16="http://schemas.microsoft.com/office/drawing/2014/main" id="{57C61D67-CC55-655F-E6E4-620B20555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999" y="1726727"/>
            <a:ext cx="2562291" cy="36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라인이(가) 표시된 사진&#10;&#10;자동 생성된 설명">
            <a:extLst>
              <a:ext uri="{FF2B5EF4-FFF2-40B4-BE49-F238E27FC236}">
                <a16:creationId xmlns:a16="http://schemas.microsoft.com/office/drawing/2014/main" id="{E348CB51-D199-1506-FACD-569DFCFE0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468" y="906914"/>
            <a:ext cx="7043470" cy="5309402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562291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862EC9C7-73E6-606D-9310-E41AF82CB1D0}"/>
              </a:ext>
            </a:extLst>
          </p:cNvPr>
          <p:cNvGrpSpPr>
            <a:grpSpLocks/>
          </p:cNvGrpSpPr>
          <p:nvPr/>
        </p:nvGrpSpPr>
        <p:grpSpPr bwMode="auto">
          <a:xfrm>
            <a:off x="10346589" y="312084"/>
            <a:ext cx="603474" cy="377219"/>
            <a:chOff x="4663668" y="5678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81F1B3DD-1748-0A28-556F-0AD645F53760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A99FE54-10BD-57DF-9887-044EA1D708A1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7" name="그룹 3">
            <a:extLst>
              <a:ext uri="{FF2B5EF4-FFF2-40B4-BE49-F238E27FC236}">
                <a16:creationId xmlns:a16="http://schemas.microsoft.com/office/drawing/2014/main" id="{77F312D3-AE73-30AF-5BEA-BA6448BD5CB1}"/>
              </a:ext>
            </a:extLst>
          </p:cNvPr>
          <p:cNvGrpSpPr>
            <a:grpSpLocks/>
          </p:cNvGrpSpPr>
          <p:nvPr/>
        </p:nvGrpSpPr>
        <p:grpSpPr bwMode="auto">
          <a:xfrm>
            <a:off x="11100517" y="312084"/>
            <a:ext cx="603474" cy="377219"/>
            <a:chOff x="4663668" y="567812"/>
            <a:chExt cx="618853" cy="363546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28E1B0D3-478D-D051-B5DB-58EE6E2F1079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A33AA4F-3073-F42D-9114-80C349E1FC1E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8" name="그림 7" descr="필기구, 텍스트, 마커, 펜이(가) 표시된 사진&#10;&#10;자동 생성된 설명">
            <a:extLst>
              <a:ext uri="{FF2B5EF4-FFF2-40B4-BE49-F238E27FC236}">
                <a16:creationId xmlns:a16="http://schemas.microsoft.com/office/drawing/2014/main" id="{57C61D67-CC55-655F-E6E4-620B20555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99" y="1726728"/>
            <a:ext cx="2562291" cy="3639356"/>
          </a:xfrm>
          <a:prstGeom prst="rect">
            <a:avLst/>
          </a:prstGeom>
        </p:spPr>
      </p:pic>
      <p:pic>
        <p:nvPicPr>
          <p:cNvPr id="10" name="Q27.학교 가는 길-반주">
            <a:hlinkClick r:id="" action="ppaction://media"/>
            <a:extLst>
              <a:ext uri="{FF2B5EF4-FFF2-40B4-BE49-F238E27FC236}">
                <a16:creationId xmlns:a16="http://schemas.microsoft.com/office/drawing/2014/main" id="{7CD50F91-5C84-EB24-C7D1-93A3E2E29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0682" y="825607"/>
            <a:ext cx="377220" cy="377220"/>
          </a:xfrm>
          <a:prstGeom prst="rect">
            <a:avLst/>
          </a:prstGeom>
        </p:spPr>
      </p:pic>
      <p:pic>
        <p:nvPicPr>
          <p:cNvPr id="11" name="Q27.학교 가는 길-연주">
            <a:hlinkClick r:id="" action="ppaction://media"/>
            <a:extLst>
              <a:ext uri="{FF2B5EF4-FFF2-40B4-BE49-F238E27FC236}">
                <a16:creationId xmlns:a16="http://schemas.microsoft.com/office/drawing/2014/main" id="{AD5B141B-A32C-B9ED-59FE-6FD1FB7BBD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1181" y="818286"/>
            <a:ext cx="377220" cy="3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</TotalTime>
  <Words>155</Words>
  <Application>Microsoft Office PowerPoint</Application>
  <PresentationFormat>와이드스크린</PresentationFormat>
  <Paragraphs>33</Paragraphs>
  <Slides>7</Slides>
  <Notes>3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나눔고딕</vt:lpstr>
      <vt:lpstr>맑은 고딕</vt:lpstr>
      <vt:lpstr>Arial</vt:lpstr>
      <vt:lpstr>NanumGothicExtraBold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190</cp:revision>
  <dcterms:created xsi:type="dcterms:W3CDTF">2024-07-03T01:17:18Z</dcterms:created>
  <dcterms:modified xsi:type="dcterms:W3CDTF">2025-03-12T06:24:05Z</dcterms:modified>
</cp:coreProperties>
</file>