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10" r:id="rId7"/>
    <p:sldId id="299" r:id="rId8"/>
    <p:sldId id="306" r:id="rId9"/>
    <p:sldId id="309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0"/>
            <p14:sldId id="299"/>
            <p14:sldId id="306"/>
            <p14:sldId id="30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145" autoAdjust="0"/>
  </p:normalViewPr>
  <p:slideViewPr>
    <p:cSldViewPr snapToGrid="0" showGuides="1">
      <p:cViewPr>
        <p:scale>
          <a:sx n="125" d="100"/>
          <a:sy n="125" d="100"/>
        </p:scale>
        <p:origin x="1188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마중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8~9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487003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시와 가락의 어울림을 느끼며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7972421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516000"/>
            <a:ext cx="3037492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E60F4B-0C12-1621-8AFC-2F57522EDC6E}"/>
              </a:ext>
            </a:extLst>
          </p:cNvPr>
          <p:cNvSpPr txBox="1">
            <a:spLocks/>
          </p:cNvSpPr>
          <p:nvPr/>
        </p:nvSpPr>
        <p:spPr>
          <a:xfrm>
            <a:off x="900000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6337E07-CF2E-7762-C7BD-EB5D82093A6B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Andante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A2FA1CE-DA4E-5427-E64C-121D308E9F78}"/>
              </a:ext>
            </a:extLst>
          </p:cNvPr>
          <p:cNvSpPr txBox="1">
            <a:spLocks/>
          </p:cNvSpPr>
          <p:nvPr/>
        </p:nvSpPr>
        <p:spPr>
          <a:xfrm>
            <a:off x="2708908" y="3507176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2014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화천비목콩쿠르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창작가곡부문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위 수상 곡으로 사랑하는 사람에 대한 그리움을 담고 있으며 아름다운 가사와 멜로디가 잘 어우러져 세대를 아울러 사랑받는 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70D227-1717-4F9C-A4C1-997F13307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2" y="1674856"/>
            <a:ext cx="198727" cy="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9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648895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시의 내용 음미하기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43FC007-04E7-3813-1238-25A32EFA9BF9}"/>
              </a:ext>
            </a:extLst>
          </p:cNvPr>
          <p:cNvSpPr/>
          <p:nvPr/>
        </p:nvSpPr>
        <p:spPr>
          <a:xfrm>
            <a:off x="1587944" y="1707306"/>
            <a:ext cx="4508056" cy="357447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사랑이 너무 멀어 올 수 없다면 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내가 갈게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말 한마디 그리운 저녁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얼굴 마주하고 앉아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그대 꿈 가만가만 들어주고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내 사랑 들려주며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363722B7-508E-507A-D80F-DAC3ACDA9777}"/>
              </a:ext>
            </a:extLst>
          </p:cNvPr>
          <p:cNvSpPr/>
          <p:nvPr/>
        </p:nvSpPr>
        <p:spPr>
          <a:xfrm>
            <a:off x="6619274" y="1707306"/>
            <a:ext cx="4508056" cy="357447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그립다는 것은 오래 전 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잃어버린 향기가 아닐까</a:t>
            </a: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사는게 무언지 </a:t>
            </a:r>
            <a:r>
              <a:rPr lang="ko-KR" altLang="en-US" sz="1600" dirty="0" err="1">
                <a:solidFill>
                  <a:schemeClr val="tx1"/>
                </a:solidFill>
              </a:rPr>
              <a:t>하무뭇하니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그리워 지는 날에는 </a:t>
            </a:r>
            <a:r>
              <a:rPr lang="ko-KR" altLang="en-US" sz="1600" dirty="0" err="1">
                <a:solidFill>
                  <a:schemeClr val="tx1"/>
                </a:solidFill>
              </a:rPr>
              <a:t>그대여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내가 먼저 달려가 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꽃으로 서 </a:t>
            </a:r>
            <a:r>
              <a:rPr lang="ko-KR" altLang="en-US" sz="1600" dirty="0" err="1">
                <a:solidFill>
                  <a:schemeClr val="tx1"/>
                </a:solidFill>
              </a:rPr>
              <a:t>있을게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8F07198D-8B0F-AE59-3C8A-7C385A419177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latin typeface="+mn-ea"/>
                <a:ea typeface="+mn-ea"/>
              </a:rPr>
              <a:t>시와 가락의 어울림 느끼기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25" name="슬라이드 번호 개체 틀 3">
            <a:extLst>
              <a:ext uri="{FF2B5EF4-FFF2-40B4-BE49-F238E27FC236}">
                <a16:creationId xmlns:a16="http://schemas.microsoft.com/office/drawing/2014/main" id="{8D5366BE-02A3-AA64-977C-1CDFA978C8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6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C44B355-1EB8-D0DD-953E-0FFE29A8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988" y="1254542"/>
            <a:ext cx="2251092" cy="110988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DF3A66C-50D2-44D0-3128-D15A7DC043A0}"/>
              </a:ext>
            </a:extLst>
          </p:cNvPr>
          <p:cNvSpPr txBox="1">
            <a:spLocks/>
          </p:cNvSpPr>
          <p:nvPr/>
        </p:nvSpPr>
        <p:spPr>
          <a:xfrm>
            <a:off x="5398769" y="2364424"/>
            <a:ext cx="1489712" cy="35616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셋잇단음표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9E0031C-EE52-559A-EB15-89A719F1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760" y="3344721"/>
            <a:ext cx="4724400" cy="1834817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D1A775F-E62F-DDF0-2DFC-24BFE0ACFD2E}"/>
              </a:ext>
            </a:extLst>
          </p:cNvPr>
          <p:cNvSpPr/>
          <p:nvPr/>
        </p:nvSpPr>
        <p:spPr>
          <a:xfrm>
            <a:off x="5036820" y="3340770"/>
            <a:ext cx="1409700" cy="1432560"/>
          </a:xfrm>
          <a:prstGeom prst="round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7B98864-B3A5-E1A2-0342-14EF008B657A}"/>
              </a:ext>
            </a:extLst>
          </p:cNvPr>
          <p:cNvCxnSpPr>
            <a:cxnSpLocks/>
          </p:cNvCxnSpPr>
          <p:nvPr/>
        </p:nvCxnSpPr>
        <p:spPr>
          <a:xfrm>
            <a:off x="5806440" y="4773330"/>
            <a:ext cx="0" cy="5530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B2E31E07-A782-CFB6-7420-A256ED9E458C}"/>
              </a:ext>
            </a:extLst>
          </p:cNvPr>
          <p:cNvSpPr txBox="1">
            <a:spLocks/>
          </p:cNvSpPr>
          <p:nvPr/>
        </p:nvSpPr>
        <p:spPr>
          <a:xfrm>
            <a:off x="3333750" y="5393512"/>
            <a:ext cx="6225540" cy="35616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한 박자 리듬을 셋으로 자연스럽게 나누어 표현한다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2ABDAC5-52BF-80E5-62D0-A7FBF69EBB65}"/>
              </a:ext>
            </a:extLst>
          </p:cNvPr>
          <p:cNvGrpSpPr/>
          <p:nvPr/>
        </p:nvGrpSpPr>
        <p:grpSpPr>
          <a:xfrm>
            <a:off x="1483616" y="505018"/>
            <a:ext cx="4229100" cy="5801535"/>
            <a:chOff x="1483616" y="505018"/>
            <a:chExt cx="4229100" cy="5801535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C5AFAEF-1F32-9DC5-55F0-B925233C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83616" y="551446"/>
              <a:ext cx="4229100" cy="5755107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2D45F27-E75A-3D79-7DBB-D4E236E8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9689" y="505018"/>
              <a:ext cx="600159" cy="466790"/>
            </a:xfrm>
            <a:prstGeom prst="rect">
              <a:avLst/>
            </a:prstGeom>
          </p:spPr>
        </p:pic>
      </p:grpSp>
      <p:grpSp>
        <p:nvGrpSpPr>
          <p:cNvPr id="8" name="그룹 3">
            <a:extLst>
              <a:ext uri="{FF2B5EF4-FFF2-40B4-BE49-F238E27FC236}">
                <a16:creationId xmlns:a16="http://schemas.microsoft.com/office/drawing/2014/main" id="{7FAEE976-EC82-A3AE-C8D8-DDF0FCB5F479}"/>
              </a:ext>
            </a:extLst>
          </p:cNvPr>
          <p:cNvGrpSpPr>
            <a:grpSpLocks/>
          </p:cNvGrpSpPr>
          <p:nvPr/>
        </p:nvGrpSpPr>
        <p:grpSpPr bwMode="auto">
          <a:xfrm>
            <a:off x="11171132" y="281832"/>
            <a:ext cx="603474" cy="377219"/>
            <a:chOff x="4665259" y="556012"/>
            <a:chExt cx="618853" cy="363546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B59E1145-3F50-17EC-4340-9F1A0F12CF7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61ACC39-C201-773A-9D23-908813C4B8BC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9" name="그룹 31">
            <a:extLst>
              <a:ext uri="{FF2B5EF4-FFF2-40B4-BE49-F238E27FC236}">
                <a16:creationId xmlns:a16="http://schemas.microsoft.com/office/drawing/2014/main" id="{E8B203D9-E7D2-DEB0-3B65-BA771034EAC1}"/>
              </a:ext>
            </a:extLst>
          </p:cNvPr>
          <p:cNvGrpSpPr>
            <a:grpSpLocks/>
          </p:cNvGrpSpPr>
          <p:nvPr/>
        </p:nvGrpSpPr>
        <p:grpSpPr bwMode="auto">
          <a:xfrm>
            <a:off x="11177201" y="1220291"/>
            <a:ext cx="605025" cy="377219"/>
            <a:chOff x="4487479" y="556042"/>
            <a:chExt cx="618853" cy="363546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6E29E30B-2718-BAF7-AA70-6EDE601D5B29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580BD04-D1D7-C183-4602-4BB9FFB0D390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53662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267BAA-5601-02D2-7DDD-05BCD6564C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122579" y="6517854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9" name="1단원_교과서_8쪽_QR01_1.마중(노래)">
            <a:hlinkClick r:id="" action="ppaction://media"/>
            <a:extLst>
              <a:ext uri="{FF2B5EF4-FFF2-40B4-BE49-F238E27FC236}">
                <a16:creationId xmlns:a16="http://schemas.microsoft.com/office/drawing/2014/main" id="{2A2D505D-1D4D-56A5-03C5-66E0C2EEB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9232" y="717480"/>
            <a:ext cx="406400" cy="406400"/>
          </a:xfrm>
          <a:prstGeom prst="rect">
            <a:avLst/>
          </a:prstGeom>
        </p:spPr>
      </p:pic>
      <p:pic>
        <p:nvPicPr>
          <p:cNvPr id="20" name="1단원_교과서_8쪽_QR01_2.마중(반주)">
            <a:hlinkClick r:id="" action="ppaction://media"/>
            <a:extLst>
              <a:ext uri="{FF2B5EF4-FFF2-40B4-BE49-F238E27FC236}">
                <a16:creationId xmlns:a16="http://schemas.microsoft.com/office/drawing/2014/main" id="{1777839E-7511-7940-369A-BA5EE6B02D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99735" y="1685120"/>
            <a:ext cx="406400" cy="4064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A69C629-BCD9-54D2-7382-CF4E893AFF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0454" y="1071871"/>
            <a:ext cx="4158664" cy="52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144</Words>
  <Application>Microsoft Office PowerPoint</Application>
  <PresentationFormat>와이드스크린</PresentationFormat>
  <Paragraphs>48</Paragraphs>
  <Slides>7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Arial</vt:lpstr>
      <vt:lpstr>NanumGothicExtraBold</vt:lpstr>
      <vt:lpstr>Times New Roman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154</cp:revision>
  <dcterms:created xsi:type="dcterms:W3CDTF">2024-07-03T01:17:18Z</dcterms:created>
  <dcterms:modified xsi:type="dcterms:W3CDTF">2025-04-23T06:19:42Z</dcterms:modified>
</cp:coreProperties>
</file>