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5"/>
  </p:notesMasterIdLst>
  <p:sldIdLst>
    <p:sldId id="292" r:id="rId5"/>
    <p:sldId id="298" r:id="rId6"/>
    <p:sldId id="309" r:id="rId7"/>
    <p:sldId id="311" r:id="rId8"/>
    <p:sldId id="312" r:id="rId9"/>
    <p:sldId id="331" r:id="rId10"/>
    <p:sldId id="332" r:id="rId11"/>
    <p:sldId id="317" r:id="rId12"/>
    <p:sldId id="325" r:id="rId13"/>
    <p:sldId id="319" r:id="rId14"/>
    <p:sldId id="326" r:id="rId15"/>
    <p:sldId id="321" r:id="rId16"/>
    <p:sldId id="327" r:id="rId17"/>
    <p:sldId id="335" r:id="rId18"/>
    <p:sldId id="333" r:id="rId19"/>
    <p:sldId id="334" r:id="rId20"/>
    <p:sldId id="324" r:id="rId21"/>
    <p:sldId id="328" r:id="rId22"/>
    <p:sldId id="329" r:id="rId23"/>
    <p:sldId id="295" r:id="rId24"/>
  </p:sldIdLst>
  <p:sldSz cx="12192000" cy="6858000"/>
  <p:notesSz cx="6858000" cy="9144000"/>
  <p:embeddedFontLst>
    <p:embeddedFont>
      <p:font typeface="NanumGothicExtraBold" pitchFamily="2" charset="-127"/>
      <p:bold r:id="rId26"/>
    </p:embeddedFont>
    <p:embeddedFont>
      <p:font typeface="Spoqa Han Sans Neo" panose="020B0600000101010101" charset="0"/>
      <p:regular r:id="rId27"/>
      <p:bold r:id="rId28"/>
      <p:italic r:id="rId29"/>
      <p:boldItalic r:id="rId30"/>
    </p:embeddedFont>
    <p:embeddedFont>
      <p:font typeface="맑은 고딕" panose="020B0503020000020004" pitchFamily="50" charset="-127"/>
      <p:regular r:id="rId31"/>
      <p:bold r:id="rId3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03A8F76E-3473-4F77-B474-1C0ADA503A3B}">
          <p14:sldIdLst>
            <p14:sldId id="292"/>
            <p14:sldId id="298"/>
            <p14:sldId id="309"/>
            <p14:sldId id="311"/>
            <p14:sldId id="312"/>
            <p14:sldId id="331"/>
            <p14:sldId id="332"/>
            <p14:sldId id="317"/>
            <p14:sldId id="325"/>
            <p14:sldId id="319"/>
            <p14:sldId id="326"/>
            <p14:sldId id="321"/>
            <p14:sldId id="327"/>
            <p14:sldId id="335"/>
            <p14:sldId id="333"/>
            <p14:sldId id="334"/>
            <p14:sldId id="324"/>
            <p14:sldId id="328"/>
            <p14:sldId id="329"/>
            <p14:sldId id="29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BB3"/>
    <a:srgbClr val="FFC9C9"/>
    <a:srgbClr val="F0E1FF"/>
    <a:srgbClr val="FFCDA7"/>
    <a:srgbClr val="99CCFF"/>
    <a:srgbClr val="C6CDF2"/>
    <a:srgbClr val="C9E4FF"/>
    <a:srgbClr val="6666FF"/>
    <a:srgbClr val="CC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9" autoAdjust="0"/>
    <p:restoredTop sz="93141" autoAdjust="0"/>
  </p:normalViewPr>
  <p:slideViewPr>
    <p:cSldViewPr snapToGrid="0" showGuides="1">
      <p:cViewPr varScale="1">
        <p:scale>
          <a:sx n="128" d="100"/>
          <a:sy n="128" d="100"/>
        </p:scale>
        <p:origin x="132" y="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2025-08-19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2791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188C1-E343-DE2D-12B7-A598A5D9EA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85CC1E5-C519-C2F2-59C1-84583415E2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1087B7F-D060-6E0F-58B9-94E0FB970B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A4B0EFE-457F-E85D-4500-2706FAF455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10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185421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29E1D-949D-78E9-8898-5E998E68D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50E20D7-125D-92AC-6D3A-92BE1707DC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9B85E66-C237-567B-F89F-44AA64AF9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5916A45-4E94-32B3-FD5B-2BD7AC01F3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11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231997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2F309-BA5C-A671-31D4-2AC26FC92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3A1D896-8713-A462-70F0-0CDFE2179F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C2E5D9F-84A8-3C19-DDA4-989EF4F42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BC9EC68-C32E-BEDD-E4C5-4C50577324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08505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EF583-B4AD-338D-75FC-BD6D21AAC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E5EF511-D816-84B1-010E-FF2904FF8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080D410-4ED4-6256-D45B-942F16A6E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5BBF13-D02F-C840-6D98-B176558C6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79003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EF583-B4AD-338D-75FC-BD6D21AAC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E5EF511-D816-84B1-010E-FF2904FF8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080D410-4ED4-6256-D45B-942F16A6E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5BBF13-D02F-C840-6D98-B176558C6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913364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EF583-B4AD-338D-75FC-BD6D21AAC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E5EF511-D816-84B1-010E-FF2904FF8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080D410-4ED4-6256-D45B-942F16A6E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5BBF13-D02F-C840-6D98-B176558C6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070109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EF583-B4AD-338D-75FC-BD6D21AAC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E5EF511-D816-84B1-010E-FF2904FF8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080D410-4ED4-6256-D45B-942F16A6E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95BBF13-D02F-C840-6D98-B176558C6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086729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F1226-ED2E-FDAC-76A6-A0D3B29B5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F32AD8D-77BA-432D-2168-8AA6EFE907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50A09D7-992D-DB32-E065-ACE8B093FB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7D9E26B-3C6F-67D7-F622-827B14FF0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608619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0D523-1671-DD48-6014-C931F1830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A06AB25-2EC3-38CA-E9B4-EC56AAC77F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9B7F801-A921-1DF9-08E4-1A237467B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9B38DC-36B3-B8EB-7B62-E4838F1A69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754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E7F30-C314-F513-E7A8-0054FE5F5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7A5CD32-A9E5-CB2B-044B-CC9483F11E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28AD2F0-E4AA-6745-98FA-75A2177D7C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CE9531-D4C2-79CF-1462-ECC1ECA2D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19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38263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D7711-E4E4-60CA-7837-8EBF0CE64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C73E50-F3F2-4113-23E7-CF38B71763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E2D4172-CC70-46EA-0D1B-DF3E7215F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191FA2E-2EA5-CF26-91CF-5FF2EB3A6E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2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964782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C76F5-8810-76F6-A515-312DD8434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7CBAC2-326E-DC01-3A4C-B572638829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6DCBA18-6C12-0A2C-2158-85B98B49D0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8576544-3B68-BBC4-407C-839F6F016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3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0075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0296F-DB6E-927B-62A6-2BECB562C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4674636-271E-CF5D-F187-C082691119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DC5B6F2-94C5-9A37-CEEA-B6AA6CBA8E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EDC3190-A7DD-A0EA-6068-E6710F585D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820628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CCDB6-52B6-CFBB-C1ED-C245FE6EF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A988E36-CF67-2F8D-A0D5-3B87ABC06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C4F4584-A9BB-986B-C2A8-9EC20A597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9082C02-5436-6CF4-7577-C10BE7F86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5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722446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CCDB6-52B6-CFBB-C1ED-C245FE6EF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A988E36-CF67-2F8D-A0D5-3B87ABC06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C4F4584-A9BB-986B-C2A8-9EC20A597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9082C02-5436-6CF4-7577-C10BE7F86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6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402191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CCDB6-52B6-CFBB-C1ED-C245FE6EF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A988E36-CF67-2F8D-A0D5-3B87ABC06D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C4F4584-A9BB-986B-C2A8-9EC20A5976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9082C02-5436-6CF4-7577-C10BE7F86B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838139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806F9-0C57-B41F-3E72-16EF83742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47DFBFE-15EF-BDFB-F860-E682087BE4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6B37954-2079-95AC-E7E6-E6833B80E9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6AD8CAF-B020-7A85-23F4-6191223037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8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466378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D02D9-1A4B-296C-5719-CCEE5E11C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08DCB5F-B365-4F9C-7879-D3DE43496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F43F319-FC64-337E-3E15-85CDCADFF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97E844-2FEA-C54C-E2ED-F539F2CF4F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9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143186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30600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11">
          <p15:clr>
            <a:srgbClr val="FBAE40"/>
          </p15:clr>
        </p15:guide>
        <p15:guide id="4" pos="7469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orient="horz" pos="41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EE2EDE2-8DF9-FB0D-0E8B-2927BAD5C09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0" name="슬라이드 번호 개체 틀 9">
            <a:extLst>
              <a:ext uri="{FF2B5EF4-FFF2-40B4-BE49-F238E27FC236}">
                <a16:creationId xmlns:a16="http://schemas.microsoft.com/office/drawing/2014/main" id="{62410B83-81D0-138B-3A49-10F06EAA80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5DE1182-DF37-9D7F-3CFB-60166FF02FA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922964E-C352-7D9A-3B32-9345FFFB23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81865" y="6266758"/>
            <a:ext cx="829128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7469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210">
          <p15:clr>
            <a:srgbClr val="F26B43"/>
          </p15:clr>
        </p15:guide>
        <p15:guide id="7" orient="horz" pos="411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ExtraBold" panose="020B0600000101010101" charset="-127"/>
                <a:ea typeface="NanumGothicExtraBold" panose="020B0600000101010101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77F053C-F7F5-24A2-203F-41E19D2EBF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76784" y="182880"/>
            <a:ext cx="11838432" cy="649224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4D37A1E-1235-B86F-3C1C-EE45A72936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72117" y="5952681"/>
            <a:ext cx="1438781" cy="1444877"/>
          </a:xfrm>
          <a:prstGeom prst="rect">
            <a:avLst/>
          </a:prstGeom>
        </p:spPr>
      </p:pic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solidFill>
            <a:srgbClr val="5881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4517"/>
            <a:ext cx="5760000" cy="79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화성 편곡하기</a:t>
            </a:r>
            <a:endParaRPr kumimoji="1" lang="en-US" altLang="ko-KR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467720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고등학교 음악</a:t>
            </a:r>
          </a:p>
        </p:txBody>
      </p:sp>
      <p:sp>
        <p:nvSpPr>
          <p:cNvPr id="4" name="텍스트 개체 틀 2">
            <a:extLst>
              <a:ext uri="{FF2B5EF4-FFF2-40B4-BE49-F238E27FC236}">
                <a16:creationId xmlns:a16="http://schemas.microsoft.com/office/drawing/2014/main" id="{945E063F-25F6-B31A-44FF-A0AEC12EE1FD}"/>
              </a:ext>
            </a:extLst>
          </p:cNvPr>
          <p:cNvSpPr txBox="1">
            <a:spLocks/>
          </p:cNvSpPr>
          <p:nvPr/>
        </p:nvSpPr>
        <p:spPr>
          <a:xfrm>
            <a:off x="4116000" y="2592746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2400" dirty="0">
                <a:solidFill>
                  <a:srgbClr val="2B3C71"/>
                </a:solidFill>
                <a:latin typeface="+mn-ea"/>
                <a:ea typeface="+mn-ea"/>
              </a:rPr>
              <a:t>Ⅳ.</a:t>
            </a:r>
            <a:r>
              <a:rPr kumimoji="1" lang="ko-KR" altLang="en-US" sz="2400" dirty="0">
                <a:solidFill>
                  <a:srgbClr val="2B3C71"/>
                </a:solidFill>
                <a:latin typeface="+mn-ea"/>
                <a:ea typeface="+mn-ea"/>
              </a:rPr>
              <a:t>창작으로 표현하는 음악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911EB12-47B3-35F9-BFF4-395107BF207E}"/>
              </a:ext>
            </a:extLst>
          </p:cNvPr>
          <p:cNvSpPr txBox="1">
            <a:spLocks/>
          </p:cNvSpPr>
          <p:nvPr/>
        </p:nvSpPr>
        <p:spPr>
          <a:xfrm>
            <a:off x="5409460" y="4894508"/>
            <a:ext cx="137308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600" dirty="0">
                <a:solidFill>
                  <a:srgbClr val="2B3C71"/>
                </a:solidFill>
                <a:latin typeface="+mn-ea"/>
                <a:ea typeface="+mn-ea"/>
              </a:rPr>
              <a:t>134</a:t>
            </a:r>
            <a:r>
              <a:rPr kumimoji="1" lang="ko-KR" altLang="en-US" sz="1600" dirty="0">
                <a:solidFill>
                  <a:srgbClr val="2B3C71"/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BCDA4-05F9-1F22-6E8B-1A38A96A3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A397D84-D5E5-9CF9-0E2C-31CAD8E74C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화성 편곡 실습</a:t>
            </a:r>
          </a:p>
        </p:txBody>
      </p:sp>
      <p:sp>
        <p:nvSpPr>
          <p:cNvPr id="2" name="텍스트 개체 틀 22">
            <a:extLst>
              <a:ext uri="{FF2B5EF4-FFF2-40B4-BE49-F238E27FC236}">
                <a16:creationId xmlns:a16="http://schemas.microsoft.com/office/drawing/2014/main" id="{963B61C1-9957-04DB-E5E4-BF7C8BB9C9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3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단계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: 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대리 화음의 전위를 활용한 화성 편곡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	</a:t>
            </a:r>
            <a:endParaRPr lang="ko-KR" altLang="en-US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sp>
        <p:nvSpPr>
          <p:cNvPr id="33" name="화살표: 오른쪽 32">
            <a:extLst>
              <a:ext uri="{FF2B5EF4-FFF2-40B4-BE49-F238E27FC236}">
                <a16:creationId xmlns:a16="http://schemas.microsoft.com/office/drawing/2014/main" id="{BB1C3F06-923E-1C21-6DE4-5FA69163DCC7}"/>
              </a:ext>
            </a:extLst>
          </p:cNvPr>
          <p:cNvSpPr/>
          <p:nvPr/>
        </p:nvSpPr>
        <p:spPr>
          <a:xfrm rot="5400000">
            <a:off x="5794371" y="3301527"/>
            <a:ext cx="598659" cy="683580"/>
          </a:xfrm>
          <a:prstGeom prst="rightArrow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E92E3C1A-73EF-C962-6F30-F0880DCD6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598" y="1407611"/>
            <a:ext cx="8420804" cy="163194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B82BD1A1-C85A-3EF2-C83C-DE32C9FF04AC}"/>
              </a:ext>
            </a:extLst>
          </p:cNvPr>
          <p:cNvGrpSpPr/>
          <p:nvPr/>
        </p:nvGrpSpPr>
        <p:grpSpPr>
          <a:xfrm>
            <a:off x="1881000" y="4301911"/>
            <a:ext cx="8425402" cy="1310994"/>
            <a:chOff x="1881000" y="4301911"/>
            <a:chExt cx="8425402" cy="1310994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9427A18B-698B-BEF6-ABB1-325D2C6F505F}"/>
                </a:ext>
              </a:extLst>
            </p:cNvPr>
            <p:cNvGrpSpPr/>
            <p:nvPr/>
          </p:nvGrpSpPr>
          <p:grpSpPr>
            <a:xfrm>
              <a:off x="1881000" y="4759391"/>
              <a:ext cx="8425402" cy="853514"/>
              <a:chOff x="1881000" y="4759391"/>
              <a:chExt cx="8425402" cy="853514"/>
            </a:xfrm>
          </p:grpSpPr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A7E49BE5-2369-9344-5E84-D6CB913F12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1000" y="4759391"/>
                <a:ext cx="8425402" cy="85351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815A49E-9708-E090-8FBC-A551A4FD7649}"/>
                  </a:ext>
                </a:extLst>
              </p:cNvPr>
              <p:cNvSpPr txBox="1"/>
              <p:nvPr/>
            </p:nvSpPr>
            <p:spPr>
              <a:xfrm>
                <a:off x="3054350" y="4778441"/>
                <a:ext cx="7143750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50" b="1" dirty="0">
                    <a:latin typeface="+mn-ea"/>
                  </a:rPr>
                  <a:t>C/G         </a:t>
                </a:r>
                <a:r>
                  <a:rPr lang="en-US" altLang="ko-KR" sz="1150" b="1" dirty="0" err="1">
                    <a:latin typeface="+mn-ea"/>
                  </a:rPr>
                  <a:t>Bdim</a:t>
                </a:r>
                <a:r>
                  <a:rPr lang="en-US" altLang="ko-KR" sz="1150" b="1" dirty="0">
                    <a:latin typeface="+mn-ea"/>
                  </a:rPr>
                  <a:t>/F             Em            Dm/F              F/C           G/D              Am/C</a:t>
                </a:r>
                <a:endParaRPr lang="ko-KR" altLang="en-US" sz="1150" b="1" dirty="0">
                  <a:latin typeface="+mn-ea"/>
                </a:endParaRPr>
              </a:p>
              <a:p>
                <a:endParaRPr lang="ko-KR" altLang="en-US" sz="1150" b="1" dirty="0">
                  <a:latin typeface="+mn-ea"/>
                </a:endParaRPr>
              </a:p>
            </p:txBody>
          </p:sp>
        </p:grpSp>
        <p:pic>
          <p:nvPicPr>
            <p:cNvPr id="8" name="대리전위">
              <a:hlinkClick r:id="" action="ppaction://media"/>
              <a:extLst>
                <a:ext uri="{FF2B5EF4-FFF2-40B4-BE49-F238E27FC236}">
                  <a16:creationId xmlns:a16="http://schemas.microsoft.com/office/drawing/2014/main" id="{C3EF1975-BAA1-E53E-8C37-7056AA1E82B3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2025622" y="4301911"/>
              <a:ext cx="446276" cy="446276"/>
            </a:xfrm>
            <a:prstGeom prst="rect">
              <a:avLst/>
            </a:prstGeom>
          </p:spPr>
        </p:pic>
      </p:grpSp>
      <p:sp>
        <p:nvSpPr>
          <p:cNvPr id="11" name="말풍선: 타원형 10">
            <a:extLst>
              <a:ext uri="{FF2B5EF4-FFF2-40B4-BE49-F238E27FC236}">
                <a16:creationId xmlns:a16="http://schemas.microsoft.com/office/drawing/2014/main" id="{2B44C65C-7401-5813-7DD1-92FF5D2E549C}"/>
              </a:ext>
            </a:extLst>
          </p:cNvPr>
          <p:cNvSpPr/>
          <p:nvPr/>
        </p:nvSpPr>
        <p:spPr>
          <a:xfrm>
            <a:off x="3356523" y="4063172"/>
            <a:ext cx="1367877" cy="672438"/>
          </a:xfrm>
          <a:prstGeom prst="wedgeEllipseCallout">
            <a:avLst>
              <a:gd name="adj1" fmla="val -6053"/>
              <a:gd name="adj2" fmla="val 61830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latin typeface="+mn-ea"/>
              </a:rPr>
              <a:t>G</a:t>
            </a:r>
            <a:r>
              <a:rPr lang="ko-KR" altLang="en-US" sz="900" dirty="0">
                <a:latin typeface="+mn-ea"/>
              </a:rPr>
              <a:t>코드 </a:t>
            </a:r>
            <a:endParaRPr lang="en-US" altLang="ko-KR" sz="900" dirty="0">
              <a:latin typeface="+mn-ea"/>
            </a:endParaRPr>
          </a:p>
          <a:p>
            <a:pPr algn="ctr"/>
            <a:r>
              <a:rPr lang="ko-KR" altLang="en-US" sz="900" dirty="0">
                <a:latin typeface="+mn-ea"/>
              </a:rPr>
              <a:t>대리 화음의</a:t>
            </a:r>
            <a:endParaRPr lang="en-US" altLang="ko-KR" sz="900" dirty="0">
              <a:latin typeface="+mn-ea"/>
            </a:endParaRPr>
          </a:p>
          <a:p>
            <a:pPr algn="ctr"/>
            <a:r>
              <a:rPr lang="ko-KR" altLang="en-US" sz="900" dirty="0">
                <a:latin typeface="+mn-ea"/>
              </a:rPr>
              <a:t>둘째 자리바꿈</a:t>
            </a:r>
          </a:p>
        </p:txBody>
      </p:sp>
      <p:sp>
        <p:nvSpPr>
          <p:cNvPr id="12" name="말풍선: 타원형 11">
            <a:extLst>
              <a:ext uri="{FF2B5EF4-FFF2-40B4-BE49-F238E27FC236}">
                <a16:creationId xmlns:a16="http://schemas.microsoft.com/office/drawing/2014/main" id="{51737266-D215-5D76-FEB3-F337BCF77BF9}"/>
              </a:ext>
            </a:extLst>
          </p:cNvPr>
          <p:cNvSpPr/>
          <p:nvPr/>
        </p:nvSpPr>
        <p:spPr>
          <a:xfrm>
            <a:off x="5357177" y="4065402"/>
            <a:ext cx="1367877" cy="672438"/>
          </a:xfrm>
          <a:prstGeom prst="wedgeEllipseCallout">
            <a:avLst>
              <a:gd name="adj1" fmla="val -6053"/>
              <a:gd name="adj2" fmla="val 61830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latin typeface="+mn-ea"/>
              </a:rPr>
              <a:t>F</a:t>
            </a:r>
            <a:r>
              <a:rPr lang="ko-KR" altLang="en-US" sz="900" dirty="0">
                <a:latin typeface="+mn-ea"/>
              </a:rPr>
              <a:t>코드 </a:t>
            </a:r>
            <a:endParaRPr lang="en-US" altLang="ko-KR" sz="900" dirty="0">
              <a:latin typeface="+mn-ea"/>
            </a:endParaRPr>
          </a:p>
          <a:p>
            <a:pPr algn="ctr"/>
            <a:r>
              <a:rPr lang="ko-KR" altLang="en-US" sz="900" dirty="0">
                <a:latin typeface="+mn-ea"/>
              </a:rPr>
              <a:t>대리 화음의</a:t>
            </a:r>
            <a:endParaRPr lang="en-US" altLang="ko-KR" sz="900" dirty="0">
              <a:latin typeface="+mn-ea"/>
            </a:endParaRPr>
          </a:p>
          <a:p>
            <a:pPr algn="ctr"/>
            <a:r>
              <a:rPr lang="ko-KR" altLang="en-US" sz="900" dirty="0">
                <a:latin typeface="+mn-ea"/>
              </a:rPr>
              <a:t>첫째 자리바꿈</a:t>
            </a:r>
          </a:p>
        </p:txBody>
      </p:sp>
      <p:sp>
        <p:nvSpPr>
          <p:cNvPr id="13" name="말풍선: 타원형 12">
            <a:extLst>
              <a:ext uri="{FF2B5EF4-FFF2-40B4-BE49-F238E27FC236}">
                <a16:creationId xmlns:a16="http://schemas.microsoft.com/office/drawing/2014/main" id="{B5BF5263-AC76-4EB6-DD26-97C3AAC930A7}"/>
              </a:ext>
            </a:extLst>
          </p:cNvPr>
          <p:cNvSpPr/>
          <p:nvPr/>
        </p:nvSpPr>
        <p:spPr>
          <a:xfrm>
            <a:off x="8294445" y="4063172"/>
            <a:ext cx="1367877" cy="672438"/>
          </a:xfrm>
          <a:prstGeom prst="wedgeEllipseCallout">
            <a:avLst>
              <a:gd name="adj1" fmla="val -6053"/>
              <a:gd name="adj2" fmla="val 61830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latin typeface="+mn-ea"/>
              </a:rPr>
              <a:t>C</a:t>
            </a:r>
            <a:r>
              <a:rPr lang="ko-KR" altLang="en-US" sz="900" dirty="0">
                <a:latin typeface="+mn-ea"/>
              </a:rPr>
              <a:t>코드</a:t>
            </a:r>
            <a:endParaRPr lang="en-US" altLang="ko-KR" sz="900" dirty="0">
              <a:latin typeface="+mn-ea"/>
            </a:endParaRPr>
          </a:p>
          <a:p>
            <a:pPr algn="ctr"/>
            <a:r>
              <a:rPr lang="ko-KR" altLang="en-US" sz="900" dirty="0">
                <a:latin typeface="+mn-ea"/>
              </a:rPr>
              <a:t>대리 화음의</a:t>
            </a:r>
            <a:endParaRPr lang="en-US" altLang="ko-KR" sz="900" dirty="0">
              <a:latin typeface="+mn-ea"/>
            </a:endParaRPr>
          </a:p>
          <a:p>
            <a:pPr algn="ctr"/>
            <a:r>
              <a:rPr lang="ko-KR" altLang="en-US" sz="900" dirty="0">
                <a:latin typeface="+mn-ea"/>
              </a:rPr>
              <a:t>첫째 자리바꿈</a:t>
            </a:r>
          </a:p>
        </p:txBody>
      </p:sp>
      <p:grpSp>
        <p:nvGrpSpPr>
          <p:cNvPr id="15" name="그룹 3">
            <a:extLst>
              <a:ext uri="{FF2B5EF4-FFF2-40B4-BE49-F238E27FC236}">
                <a16:creationId xmlns:a16="http://schemas.microsoft.com/office/drawing/2014/main" id="{E71C11BC-5602-4B24-8713-3B00B2537B13}"/>
              </a:ext>
            </a:extLst>
          </p:cNvPr>
          <p:cNvGrpSpPr>
            <a:grpSpLocks/>
          </p:cNvGrpSpPr>
          <p:nvPr/>
        </p:nvGrpSpPr>
        <p:grpSpPr bwMode="auto">
          <a:xfrm>
            <a:off x="1422148" y="4597726"/>
            <a:ext cx="603474" cy="377219"/>
            <a:chOff x="4663668" y="567812"/>
            <a:chExt cx="618853" cy="363546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86711E41-D325-9EC9-29A8-9E830445BD59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55269856-4065-114F-2775-7FA41305F1BB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예시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537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49EA0-E75E-75F5-BB07-2F0F805C4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FCF7143-8525-0D6E-3D7B-3DE70D560B8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화성 편곡 실습</a:t>
            </a:r>
          </a:p>
        </p:txBody>
      </p:sp>
      <p:sp>
        <p:nvSpPr>
          <p:cNvPr id="2" name="텍스트 개체 틀 22">
            <a:extLst>
              <a:ext uri="{FF2B5EF4-FFF2-40B4-BE49-F238E27FC236}">
                <a16:creationId xmlns:a16="http://schemas.microsoft.com/office/drawing/2014/main" id="{8F53EE63-B333-5C91-A44C-11052B4928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10131166" cy="583506"/>
          </a:xfrm>
        </p:spPr>
        <p:txBody>
          <a:bodyPr/>
          <a:lstStyle/>
          <a:p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4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단계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: 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베이스의 순차진행을 활용한 화성 편곡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(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하행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)</a:t>
            </a:r>
          </a:p>
          <a:p>
            <a:pPr indent="0">
              <a:buNone/>
            </a:pP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           </a:t>
            </a:r>
            <a:r>
              <a:rPr lang="en-US" altLang="ko-KR" sz="600" dirty="0">
                <a:solidFill>
                  <a:srgbClr val="2B3C71"/>
                </a:solidFill>
                <a:latin typeface="+mn-ea"/>
                <a:ea typeface="+mn-ea"/>
              </a:rPr>
              <a:t> 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베이스를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 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순차적으로 하행하여 나올 수 있는 화음으로 재화성화  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	</a:t>
            </a:r>
            <a:endParaRPr lang="ko-KR" altLang="en-US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E7B6833D-B9B9-0066-3B5B-0C3115559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598" y="1407611"/>
            <a:ext cx="8420804" cy="163194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6ED77803-E0AD-BA40-6380-6EF07B317541}"/>
              </a:ext>
            </a:extLst>
          </p:cNvPr>
          <p:cNvGrpSpPr/>
          <p:nvPr/>
        </p:nvGrpSpPr>
        <p:grpSpPr>
          <a:xfrm>
            <a:off x="1881000" y="4301911"/>
            <a:ext cx="8425402" cy="1310994"/>
            <a:chOff x="1881000" y="4301911"/>
            <a:chExt cx="8425402" cy="1310994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213493AD-B766-3C7B-9719-158E3104D90E}"/>
                </a:ext>
              </a:extLst>
            </p:cNvPr>
            <p:cNvGrpSpPr/>
            <p:nvPr/>
          </p:nvGrpSpPr>
          <p:grpSpPr>
            <a:xfrm>
              <a:off x="1881000" y="4751807"/>
              <a:ext cx="8425402" cy="861098"/>
              <a:chOff x="1881000" y="4751807"/>
              <a:chExt cx="8425402" cy="861098"/>
            </a:xfrm>
          </p:grpSpPr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F69C2D06-6C52-0A81-9019-2B8379820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1000" y="4759391"/>
                <a:ext cx="8425402" cy="85351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119483D-4BAE-0F40-EDD9-80E433510C45}"/>
                  </a:ext>
                </a:extLst>
              </p:cNvPr>
              <p:cNvSpPr txBox="1"/>
              <p:nvPr/>
            </p:nvSpPr>
            <p:spPr>
              <a:xfrm>
                <a:off x="3062796" y="4751807"/>
                <a:ext cx="7243606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50" b="1" dirty="0">
                    <a:latin typeface="+mn-ea"/>
                  </a:rPr>
                  <a:t>C             Bm7</a:t>
                </a:r>
                <a:r>
                  <a:rPr lang="ko-KR" altLang="en-US" sz="1150" b="1" dirty="0">
                    <a:latin typeface="+mn-ea"/>
                  </a:rPr>
                  <a:t>♭</a:t>
                </a:r>
                <a:r>
                  <a:rPr lang="en-US" altLang="ko-KR" sz="1150" b="1" dirty="0">
                    <a:latin typeface="+mn-ea"/>
                  </a:rPr>
                  <a:t>5           Am7  /G      </a:t>
                </a:r>
                <a:r>
                  <a:rPr lang="en-US" altLang="ko-KR" sz="1150" b="1" dirty="0" err="1">
                    <a:latin typeface="+mn-ea"/>
                  </a:rPr>
                  <a:t>F#dim</a:t>
                </a:r>
                <a:r>
                  <a:rPr lang="en-US" altLang="ko-KR" sz="1150" b="1" dirty="0">
                    <a:latin typeface="+mn-ea"/>
                  </a:rPr>
                  <a:t>             F               G                  C</a:t>
                </a:r>
                <a:endParaRPr lang="ko-KR" altLang="en-US" sz="1150" b="1" dirty="0">
                  <a:latin typeface="+mn-ea"/>
                </a:endParaRPr>
              </a:p>
              <a:p>
                <a:endParaRPr lang="ko-KR" altLang="en-US" sz="1150" b="1" dirty="0">
                  <a:latin typeface="+mn-ea"/>
                </a:endParaRPr>
              </a:p>
            </p:txBody>
          </p:sp>
        </p:grpSp>
        <p:pic>
          <p:nvPicPr>
            <p:cNvPr id="9" name="하행">
              <a:hlinkClick r:id="" action="ppaction://media"/>
              <a:extLst>
                <a:ext uri="{FF2B5EF4-FFF2-40B4-BE49-F238E27FC236}">
                  <a16:creationId xmlns:a16="http://schemas.microsoft.com/office/drawing/2014/main" id="{7C95B973-C783-050B-9853-ECAD7F32078C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2025622" y="4301911"/>
              <a:ext cx="446276" cy="446276"/>
            </a:xfrm>
            <a:prstGeom prst="rect">
              <a:avLst/>
            </a:prstGeom>
          </p:spPr>
        </p:pic>
      </p:grpSp>
      <p:sp>
        <p:nvSpPr>
          <p:cNvPr id="4" name="타원 3">
            <a:extLst>
              <a:ext uri="{FF2B5EF4-FFF2-40B4-BE49-F238E27FC236}">
                <a16:creationId xmlns:a16="http://schemas.microsoft.com/office/drawing/2014/main" id="{0185D40A-8BCF-BA8F-38B4-D3A7BBE0F79C}"/>
              </a:ext>
            </a:extLst>
          </p:cNvPr>
          <p:cNvSpPr/>
          <p:nvPr/>
        </p:nvSpPr>
        <p:spPr>
          <a:xfrm>
            <a:off x="3133217" y="4748187"/>
            <a:ext cx="149162" cy="290004"/>
          </a:xfrm>
          <a:prstGeom prst="ellipse">
            <a:avLst/>
          </a:prstGeom>
          <a:solidFill>
            <a:srgbClr val="FFC9C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F7475572-418D-3205-04F1-689A4DF30746}"/>
              </a:ext>
            </a:extLst>
          </p:cNvPr>
          <p:cNvSpPr/>
          <p:nvPr/>
        </p:nvSpPr>
        <p:spPr>
          <a:xfrm rot="5400000">
            <a:off x="5794371" y="3301527"/>
            <a:ext cx="598659" cy="683580"/>
          </a:xfrm>
          <a:prstGeom prst="rightArrow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pSp>
        <p:nvGrpSpPr>
          <p:cNvPr id="7" name="그룹 3">
            <a:extLst>
              <a:ext uri="{FF2B5EF4-FFF2-40B4-BE49-F238E27FC236}">
                <a16:creationId xmlns:a16="http://schemas.microsoft.com/office/drawing/2014/main" id="{2E9EB244-D57D-214A-EEFA-77948335AE11}"/>
              </a:ext>
            </a:extLst>
          </p:cNvPr>
          <p:cNvGrpSpPr>
            <a:grpSpLocks/>
          </p:cNvGrpSpPr>
          <p:nvPr/>
        </p:nvGrpSpPr>
        <p:grpSpPr bwMode="auto">
          <a:xfrm>
            <a:off x="1422148" y="4597726"/>
            <a:ext cx="603474" cy="377219"/>
            <a:chOff x="4663668" y="567812"/>
            <a:chExt cx="618853" cy="363546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BBCBB822-E0FD-3C29-8854-0BF6BBC4659F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88538CEB-0A8B-5277-2C0E-C851A612BA66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예시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2" name="타원 11">
            <a:extLst>
              <a:ext uri="{FF2B5EF4-FFF2-40B4-BE49-F238E27FC236}">
                <a16:creationId xmlns:a16="http://schemas.microsoft.com/office/drawing/2014/main" id="{EA5EEE8C-1B27-CAE5-FAE9-C726D0141427}"/>
              </a:ext>
            </a:extLst>
          </p:cNvPr>
          <p:cNvSpPr/>
          <p:nvPr/>
        </p:nvSpPr>
        <p:spPr>
          <a:xfrm>
            <a:off x="3882073" y="4748187"/>
            <a:ext cx="149162" cy="290004"/>
          </a:xfrm>
          <a:prstGeom prst="ellipse">
            <a:avLst/>
          </a:prstGeom>
          <a:solidFill>
            <a:srgbClr val="FFC9C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0713624F-D25B-BC4C-7903-9E074439F9D9}"/>
              </a:ext>
            </a:extLst>
          </p:cNvPr>
          <p:cNvSpPr/>
          <p:nvPr/>
        </p:nvSpPr>
        <p:spPr>
          <a:xfrm>
            <a:off x="4919247" y="4748187"/>
            <a:ext cx="149162" cy="290004"/>
          </a:xfrm>
          <a:prstGeom prst="ellipse">
            <a:avLst/>
          </a:prstGeom>
          <a:solidFill>
            <a:srgbClr val="FFC9C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9A85526A-4F6C-A734-CF36-4CA8F0E30651}"/>
              </a:ext>
            </a:extLst>
          </p:cNvPr>
          <p:cNvSpPr/>
          <p:nvPr/>
        </p:nvSpPr>
        <p:spPr>
          <a:xfrm>
            <a:off x="5428834" y="4740763"/>
            <a:ext cx="149162" cy="290004"/>
          </a:xfrm>
          <a:prstGeom prst="ellipse">
            <a:avLst/>
          </a:prstGeom>
          <a:solidFill>
            <a:srgbClr val="FFC9C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142D28A5-6391-0CF5-6DBB-DE887467E722}"/>
              </a:ext>
            </a:extLst>
          </p:cNvPr>
          <p:cNvSpPr/>
          <p:nvPr/>
        </p:nvSpPr>
        <p:spPr>
          <a:xfrm>
            <a:off x="5800528" y="4740763"/>
            <a:ext cx="236319" cy="290004"/>
          </a:xfrm>
          <a:prstGeom prst="ellipse">
            <a:avLst/>
          </a:prstGeom>
          <a:solidFill>
            <a:srgbClr val="FFC9C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8B82BD20-E275-8270-C6CD-FB90DF874F93}"/>
              </a:ext>
            </a:extLst>
          </p:cNvPr>
          <p:cNvSpPr/>
          <p:nvPr/>
        </p:nvSpPr>
        <p:spPr>
          <a:xfrm>
            <a:off x="6901014" y="4742864"/>
            <a:ext cx="149162" cy="290004"/>
          </a:xfrm>
          <a:prstGeom prst="ellipse">
            <a:avLst/>
          </a:prstGeom>
          <a:solidFill>
            <a:srgbClr val="FFC9C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962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9C01-D875-FE47-F26B-440D499EE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3881A2E-AEE4-518F-1E73-37245516A6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화성 편곡 실습</a:t>
            </a:r>
          </a:p>
        </p:txBody>
      </p:sp>
      <p:sp>
        <p:nvSpPr>
          <p:cNvPr id="2" name="텍스트 개체 틀 22">
            <a:extLst>
              <a:ext uri="{FF2B5EF4-FFF2-40B4-BE49-F238E27FC236}">
                <a16:creationId xmlns:a16="http://schemas.microsoft.com/office/drawing/2014/main" id="{1E08F4E0-9599-6985-E567-15FB2E3117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4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단계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: 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베이스의 순차진행을 활용한 화성 편곡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(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상행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)</a:t>
            </a:r>
          </a:p>
          <a:p>
            <a:pPr indent="0">
              <a:buNone/>
            </a:pP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           </a:t>
            </a:r>
            <a:r>
              <a:rPr lang="en-US" altLang="ko-KR" sz="700" dirty="0">
                <a:solidFill>
                  <a:srgbClr val="2B3C71"/>
                </a:solidFill>
                <a:latin typeface="+mn-ea"/>
                <a:ea typeface="+mn-ea"/>
              </a:rPr>
              <a:t> 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베이스를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 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순차적으로 상행하여 나올 수 있는 화음으로 재화성화  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	</a:t>
            </a:r>
            <a:endParaRPr lang="ko-KR" altLang="en-US" dirty="0">
              <a:solidFill>
                <a:srgbClr val="2B3C71"/>
              </a:solidFill>
              <a:latin typeface="+mn-ea"/>
              <a:ea typeface="+mn-ea"/>
            </a:endParaRPr>
          </a:p>
          <a:p>
            <a:pPr indent="0">
              <a:buNone/>
            </a:pP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	</a:t>
            </a:r>
            <a:endParaRPr lang="ko-KR" altLang="en-US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8E578526-EEF3-1867-1F18-975B3CEAE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598" y="1407611"/>
            <a:ext cx="8420804" cy="1631940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C8453C25-26BC-ADAC-40F4-52C770AE9466}"/>
              </a:ext>
            </a:extLst>
          </p:cNvPr>
          <p:cNvGrpSpPr/>
          <p:nvPr/>
        </p:nvGrpSpPr>
        <p:grpSpPr>
          <a:xfrm>
            <a:off x="1881000" y="4301335"/>
            <a:ext cx="8425402" cy="1311570"/>
            <a:chOff x="1881000" y="4301335"/>
            <a:chExt cx="8425402" cy="1311570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4AE5394A-5146-478F-248E-4E9A566690A4}"/>
                </a:ext>
              </a:extLst>
            </p:cNvPr>
            <p:cNvGrpSpPr/>
            <p:nvPr/>
          </p:nvGrpSpPr>
          <p:grpSpPr>
            <a:xfrm>
              <a:off x="1881000" y="4751807"/>
              <a:ext cx="8425402" cy="861098"/>
              <a:chOff x="1881000" y="4751807"/>
              <a:chExt cx="8425402" cy="861098"/>
            </a:xfrm>
          </p:grpSpPr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5290BB6B-61C5-F340-069D-C6B8A8B2F5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1000" y="4759391"/>
                <a:ext cx="8425402" cy="85351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4506520-FC09-4167-9178-694E91EC79CF}"/>
                  </a:ext>
                </a:extLst>
              </p:cNvPr>
              <p:cNvSpPr txBox="1"/>
              <p:nvPr/>
            </p:nvSpPr>
            <p:spPr>
              <a:xfrm>
                <a:off x="3062796" y="4751807"/>
                <a:ext cx="7243606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50" b="1" dirty="0">
                    <a:latin typeface="+mn-ea"/>
                  </a:rPr>
                  <a:t>C           Bm7</a:t>
                </a:r>
                <a:r>
                  <a:rPr lang="ko-KR" altLang="en-US" sz="1150" b="1" dirty="0">
                    <a:latin typeface="+mn-ea"/>
                  </a:rPr>
                  <a:t>♭</a:t>
                </a:r>
                <a:r>
                  <a:rPr lang="en-US" altLang="ko-KR" sz="1150" b="1" dirty="0">
                    <a:latin typeface="+mn-ea"/>
                  </a:rPr>
                  <a:t>5/D           Em              F     G7         Am          G7/B                C</a:t>
                </a:r>
                <a:endParaRPr lang="ko-KR" altLang="en-US" sz="1150" b="1" dirty="0">
                  <a:latin typeface="+mn-ea"/>
                </a:endParaRPr>
              </a:p>
              <a:p>
                <a:endParaRPr lang="ko-KR" altLang="en-US" sz="1150" b="1" dirty="0">
                  <a:latin typeface="+mn-ea"/>
                </a:endParaRPr>
              </a:p>
            </p:txBody>
          </p:sp>
        </p:grpSp>
        <p:pic>
          <p:nvPicPr>
            <p:cNvPr id="5" name="상행">
              <a:hlinkClick r:id="" action="ppaction://media"/>
              <a:extLst>
                <a:ext uri="{FF2B5EF4-FFF2-40B4-BE49-F238E27FC236}">
                  <a16:creationId xmlns:a16="http://schemas.microsoft.com/office/drawing/2014/main" id="{FD59D611-052C-1414-4D1D-DBCE09090F0A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2025622" y="4301335"/>
              <a:ext cx="446276" cy="446276"/>
            </a:xfrm>
            <a:prstGeom prst="rect">
              <a:avLst/>
            </a:prstGeom>
          </p:spPr>
        </p:pic>
      </p:grpSp>
      <p:sp>
        <p:nvSpPr>
          <p:cNvPr id="10" name="화살표: 오른쪽 9">
            <a:extLst>
              <a:ext uri="{FF2B5EF4-FFF2-40B4-BE49-F238E27FC236}">
                <a16:creationId xmlns:a16="http://schemas.microsoft.com/office/drawing/2014/main" id="{41438363-F24D-F869-3AB3-26DB7EF4F2CD}"/>
              </a:ext>
            </a:extLst>
          </p:cNvPr>
          <p:cNvSpPr/>
          <p:nvPr/>
        </p:nvSpPr>
        <p:spPr>
          <a:xfrm rot="5400000">
            <a:off x="5794371" y="3476660"/>
            <a:ext cx="598659" cy="683580"/>
          </a:xfrm>
          <a:prstGeom prst="rightArrow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pSp>
        <p:nvGrpSpPr>
          <p:cNvPr id="11" name="그룹 3">
            <a:extLst>
              <a:ext uri="{FF2B5EF4-FFF2-40B4-BE49-F238E27FC236}">
                <a16:creationId xmlns:a16="http://schemas.microsoft.com/office/drawing/2014/main" id="{5794EEF1-A344-07F4-14E5-BC801594D014}"/>
              </a:ext>
            </a:extLst>
          </p:cNvPr>
          <p:cNvGrpSpPr>
            <a:grpSpLocks/>
          </p:cNvGrpSpPr>
          <p:nvPr/>
        </p:nvGrpSpPr>
        <p:grpSpPr bwMode="auto">
          <a:xfrm>
            <a:off x="1422148" y="4597726"/>
            <a:ext cx="603474" cy="377219"/>
            <a:chOff x="4663668" y="567812"/>
            <a:chExt cx="618853" cy="363546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2406DB00-2674-AF94-639C-76D733820E73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E3FABA5B-71FC-EB18-EB51-1D9FB18E4E1B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예시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4" name="타원 3">
            <a:extLst>
              <a:ext uri="{FF2B5EF4-FFF2-40B4-BE49-F238E27FC236}">
                <a16:creationId xmlns:a16="http://schemas.microsoft.com/office/drawing/2014/main" id="{F2904FFF-ED36-11AA-27A8-BA47F8BE82EB}"/>
              </a:ext>
            </a:extLst>
          </p:cNvPr>
          <p:cNvSpPr/>
          <p:nvPr/>
        </p:nvSpPr>
        <p:spPr>
          <a:xfrm>
            <a:off x="3133217" y="4748187"/>
            <a:ext cx="149162" cy="290004"/>
          </a:xfrm>
          <a:prstGeom prst="ellipse">
            <a:avLst/>
          </a:prstGeom>
          <a:solidFill>
            <a:srgbClr val="D0EBB3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62AA3828-4A7F-5142-2F44-1380AD5940F8}"/>
              </a:ext>
            </a:extLst>
          </p:cNvPr>
          <p:cNvSpPr/>
          <p:nvPr/>
        </p:nvSpPr>
        <p:spPr>
          <a:xfrm>
            <a:off x="4340135" y="4748187"/>
            <a:ext cx="149162" cy="290004"/>
          </a:xfrm>
          <a:prstGeom prst="ellipse">
            <a:avLst/>
          </a:prstGeom>
          <a:solidFill>
            <a:srgbClr val="D0EBB3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E347D6DB-A48B-53DE-91C6-01C4556C6317}"/>
              </a:ext>
            </a:extLst>
          </p:cNvPr>
          <p:cNvSpPr/>
          <p:nvPr/>
        </p:nvSpPr>
        <p:spPr>
          <a:xfrm>
            <a:off x="4985887" y="4748187"/>
            <a:ext cx="149162" cy="290004"/>
          </a:xfrm>
          <a:prstGeom prst="ellipse">
            <a:avLst/>
          </a:prstGeom>
          <a:solidFill>
            <a:srgbClr val="D0EBB3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5CA518CA-E655-7BBD-BB0B-3619ECC62504}"/>
              </a:ext>
            </a:extLst>
          </p:cNvPr>
          <p:cNvSpPr/>
          <p:nvPr/>
        </p:nvSpPr>
        <p:spPr>
          <a:xfrm>
            <a:off x="5895692" y="4740763"/>
            <a:ext cx="149162" cy="290004"/>
          </a:xfrm>
          <a:prstGeom prst="ellipse">
            <a:avLst/>
          </a:prstGeom>
          <a:solidFill>
            <a:srgbClr val="D0EBB3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C8F69031-18B4-A346-172C-FA8703B619CB}"/>
              </a:ext>
            </a:extLst>
          </p:cNvPr>
          <p:cNvSpPr/>
          <p:nvPr/>
        </p:nvSpPr>
        <p:spPr>
          <a:xfrm>
            <a:off x="6901014" y="4742864"/>
            <a:ext cx="149162" cy="290004"/>
          </a:xfrm>
          <a:prstGeom prst="ellipse">
            <a:avLst/>
          </a:prstGeom>
          <a:solidFill>
            <a:srgbClr val="D0EBB3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01797626-042E-09E7-2145-D4789DB11804}"/>
              </a:ext>
            </a:extLst>
          </p:cNvPr>
          <p:cNvSpPr/>
          <p:nvPr/>
        </p:nvSpPr>
        <p:spPr>
          <a:xfrm>
            <a:off x="6242264" y="4740763"/>
            <a:ext cx="149162" cy="290004"/>
          </a:xfrm>
          <a:prstGeom prst="ellipse">
            <a:avLst/>
          </a:prstGeom>
          <a:solidFill>
            <a:srgbClr val="D0EBB3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2AF6AA50-3B2A-B7A0-AF6C-8E60AE006E50}"/>
              </a:ext>
            </a:extLst>
          </p:cNvPr>
          <p:cNvSpPr/>
          <p:nvPr/>
        </p:nvSpPr>
        <p:spPr>
          <a:xfrm>
            <a:off x="7893364" y="4740763"/>
            <a:ext cx="149162" cy="290004"/>
          </a:xfrm>
          <a:prstGeom prst="ellipse">
            <a:avLst/>
          </a:prstGeom>
          <a:solidFill>
            <a:srgbClr val="D0EBB3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DEDA30CE-23B6-F9DB-FD20-0ECFAA1391CF}"/>
              </a:ext>
            </a:extLst>
          </p:cNvPr>
          <p:cNvSpPr/>
          <p:nvPr/>
        </p:nvSpPr>
        <p:spPr>
          <a:xfrm>
            <a:off x="8803169" y="4748187"/>
            <a:ext cx="149162" cy="290004"/>
          </a:xfrm>
          <a:prstGeom prst="ellipse">
            <a:avLst/>
          </a:prstGeom>
          <a:solidFill>
            <a:srgbClr val="D0EBB3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058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9" grpId="0" animBg="1"/>
      <p:bldP spid="1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BCBD4-078C-02E7-0761-35A39E9F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그림 73">
            <a:extLst>
              <a:ext uri="{FF2B5EF4-FFF2-40B4-BE49-F238E27FC236}">
                <a16:creationId xmlns:a16="http://schemas.microsoft.com/office/drawing/2014/main" id="{6098F565-D9F0-C109-73FB-6B3054E2C0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598" y="1407611"/>
            <a:ext cx="8420804" cy="1631940"/>
          </a:xfrm>
          <a:prstGeom prst="rect">
            <a:avLst/>
          </a:prstGeom>
        </p:spPr>
      </p:pic>
      <p:sp>
        <p:nvSpPr>
          <p:cNvPr id="51" name="텍스트 개체 틀 8">
            <a:extLst>
              <a:ext uri="{FF2B5EF4-FFF2-40B4-BE49-F238E27FC236}">
                <a16:creationId xmlns:a16="http://schemas.microsoft.com/office/drawing/2014/main" id="{7034EFBF-1486-A3AA-4E96-6B98526A91B6}"/>
              </a:ext>
            </a:extLst>
          </p:cNvPr>
          <p:cNvSpPr txBox="1">
            <a:spLocks/>
          </p:cNvSpPr>
          <p:nvPr/>
        </p:nvSpPr>
        <p:spPr>
          <a:xfrm>
            <a:off x="1274346" y="1474699"/>
            <a:ext cx="2354680" cy="4610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lang="ko-KR" altLang="en-US" sz="1800" dirty="0">
                <a:solidFill>
                  <a:srgbClr val="2B3C71"/>
                </a:solidFill>
                <a:latin typeface="+mn-ea"/>
                <a:ea typeface="+mn-ea"/>
              </a:rPr>
              <a:t>다장조의 확장 화음</a:t>
            </a:r>
          </a:p>
        </p:txBody>
      </p:sp>
      <p:sp>
        <p:nvSpPr>
          <p:cNvPr id="50" name="텍스트 개체 틀 22">
            <a:extLst>
              <a:ext uri="{FF2B5EF4-FFF2-40B4-BE49-F238E27FC236}">
                <a16:creationId xmlns:a16="http://schemas.microsoft.com/office/drawing/2014/main" id="{41F5C843-0F51-284F-D430-69F0B18CF122}"/>
              </a:ext>
            </a:extLst>
          </p:cNvPr>
          <p:cNvSpPr txBox="1">
            <a:spLocks/>
          </p:cNvSpPr>
          <p:nvPr/>
        </p:nvSpPr>
        <p:spPr>
          <a:xfrm>
            <a:off x="900001" y="720000"/>
            <a:ext cx="5126046" cy="27278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5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단계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: 7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화음과 확장 화음을 활용한 화성 편곡</a:t>
            </a:r>
            <a:endParaRPr lang="en-US" altLang="ko-KR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FEF421A-DAED-36F0-6D98-4B3DE7ECE4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화성 편곡 실습</a:t>
            </a:r>
          </a:p>
        </p:txBody>
      </p: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E7341B31-DD48-BADD-A295-8B65E05FCFC0}"/>
              </a:ext>
            </a:extLst>
          </p:cNvPr>
          <p:cNvGrpSpPr/>
          <p:nvPr/>
        </p:nvGrpSpPr>
        <p:grpSpPr>
          <a:xfrm>
            <a:off x="1881000" y="4301335"/>
            <a:ext cx="8425402" cy="1311570"/>
            <a:chOff x="1881000" y="4301335"/>
            <a:chExt cx="8425402" cy="1311570"/>
          </a:xfrm>
        </p:grpSpPr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160369EB-4171-2FC3-D5A4-E9E9A46AF1E4}"/>
                </a:ext>
              </a:extLst>
            </p:cNvPr>
            <p:cNvGrpSpPr/>
            <p:nvPr/>
          </p:nvGrpSpPr>
          <p:grpSpPr>
            <a:xfrm>
              <a:off x="1881000" y="4751807"/>
              <a:ext cx="8425402" cy="861098"/>
              <a:chOff x="1881000" y="4751807"/>
              <a:chExt cx="8425402" cy="861098"/>
            </a:xfrm>
          </p:grpSpPr>
          <p:pic>
            <p:nvPicPr>
              <p:cNvPr id="78" name="그림 77">
                <a:extLst>
                  <a:ext uri="{FF2B5EF4-FFF2-40B4-BE49-F238E27FC236}">
                    <a16:creationId xmlns:a16="http://schemas.microsoft.com/office/drawing/2014/main" id="{00D2471D-36EC-9A49-B1F5-8B9769DBC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1000" y="4759391"/>
                <a:ext cx="8425402" cy="853514"/>
              </a:xfrm>
              <a:prstGeom prst="rect">
                <a:avLst/>
              </a:prstGeom>
            </p:spPr>
          </p:pic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6D926E59-A1BF-45A1-30DD-7E1E6CE7A367}"/>
                  </a:ext>
                </a:extLst>
              </p:cNvPr>
              <p:cNvSpPr txBox="1"/>
              <p:nvPr/>
            </p:nvSpPr>
            <p:spPr>
              <a:xfrm>
                <a:off x="3027285" y="4751807"/>
                <a:ext cx="7279117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50" b="1" dirty="0">
                    <a:latin typeface="+mn-ea"/>
                  </a:rPr>
                  <a:t>CM7          G7               CM7          FM7(9)            CM7(9)      G7(13)            CM7</a:t>
                </a:r>
                <a:endParaRPr lang="ko-KR" altLang="en-US" sz="1150" b="1" dirty="0">
                  <a:latin typeface="+mn-ea"/>
                </a:endParaRPr>
              </a:p>
              <a:p>
                <a:endParaRPr lang="ko-KR" altLang="en-US" sz="1150" b="1" dirty="0">
                  <a:latin typeface="+mn-ea"/>
                </a:endParaRPr>
              </a:p>
            </p:txBody>
          </p:sp>
        </p:grpSp>
        <p:pic>
          <p:nvPicPr>
            <p:cNvPr id="77" name="확장">
              <a:hlinkClick r:id="" action="ppaction://media"/>
              <a:extLst>
                <a:ext uri="{FF2B5EF4-FFF2-40B4-BE49-F238E27FC236}">
                  <a16:creationId xmlns:a16="http://schemas.microsoft.com/office/drawing/2014/main" id="{D3965EF0-2966-7F43-D2C3-23358464C2D6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2025622" y="4301335"/>
              <a:ext cx="446276" cy="446276"/>
            </a:xfrm>
            <a:prstGeom prst="rect">
              <a:avLst/>
            </a:prstGeom>
          </p:spPr>
        </p:pic>
      </p:grpSp>
      <p:grpSp>
        <p:nvGrpSpPr>
          <p:cNvPr id="80" name="그룹 3">
            <a:extLst>
              <a:ext uri="{FF2B5EF4-FFF2-40B4-BE49-F238E27FC236}">
                <a16:creationId xmlns:a16="http://schemas.microsoft.com/office/drawing/2014/main" id="{CC409A12-F95E-2E7F-B806-0FEA951033AF}"/>
              </a:ext>
            </a:extLst>
          </p:cNvPr>
          <p:cNvGrpSpPr>
            <a:grpSpLocks/>
          </p:cNvGrpSpPr>
          <p:nvPr/>
        </p:nvGrpSpPr>
        <p:grpSpPr bwMode="auto">
          <a:xfrm>
            <a:off x="1422148" y="4597726"/>
            <a:ext cx="603474" cy="377219"/>
            <a:chOff x="4663668" y="567812"/>
            <a:chExt cx="618853" cy="363546"/>
          </a:xfrm>
        </p:grpSpPr>
        <p:sp>
          <p:nvSpPr>
            <p:cNvPr id="81" name="사각형: 둥근 모서리 80">
              <a:extLst>
                <a:ext uri="{FF2B5EF4-FFF2-40B4-BE49-F238E27FC236}">
                  <a16:creationId xmlns:a16="http://schemas.microsoft.com/office/drawing/2014/main" id="{7759CA38-A27A-7D9C-C5CC-72202E21D9A4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2" name="직사각형 81">
              <a:extLst>
                <a:ext uri="{FF2B5EF4-FFF2-40B4-BE49-F238E27FC236}">
                  <a16:creationId xmlns:a16="http://schemas.microsoft.com/office/drawing/2014/main" id="{31DA1B18-B159-03FB-E43E-66EC8B14AEFB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예시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83" name="화살표: 오른쪽 82">
            <a:extLst>
              <a:ext uri="{FF2B5EF4-FFF2-40B4-BE49-F238E27FC236}">
                <a16:creationId xmlns:a16="http://schemas.microsoft.com/office/drawing/2014/main" id="{FEF3E5A2-1DE5-9F77-261A-D094602BDDBA}"/>
              </a:ext>
            </a:extLst>
          </p:cNvPr>
          <p:cNvSpPr/>
          <p:nvPr/>
        </p:nvSpPr>
        <p:spPr>
          <a:xfrm rot="5400000">
            <a:off x="5794371" y="3301527"/>
            <a:ext cx="598659" cy="683580"/>
          </a:xfrm>
          <a:prstGeom prst="rightArrow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029656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BCBD4-078C-02E7-0761-35A39E9F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FEF421A-DAED-36F0-6D98-4B3DE7ECE4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화성 편곡 실습</a:t>
            </a:r>
          </a:p>
        </p:txBody>
      </p:sp>
      <p:sp>
        <p:nvSpPr>
          <p:cNvPr id="2" name="텍스트 개체 틀 22">
            <a:extLst>
              <a:ext uri="{FF2B5EF4-FFF2-40B4-BE49-F238E27FC236}">
                <a16:creationId xmlns:a16="http://schemas.microsoft.com/office/drawing/2014/main" id="{D3FFFB1D-1B55-B45F-5F2E-1E06F24406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691708"/>
            <a:ext cx="6046900" cy="251999"/>
          </a:xfrm>
        </p:spPr>
        <p:txBody>
          <a:bodyPr/>
          <a:lstStyle/>
          <a:p>
            <a:pPr indent="0">
              <a:buNone/>
            </a:pP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7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화음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: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 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3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화음에 제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7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음을 붙여서 만든 화음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5B9FA4D-66B9-DAB9-68A5-E46BE7C61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97" r="6786" b="39683"/>
          <a:stretch/>
        </p:blipFill>
        <p:spPr>
          <a:xfrm>
            <a:off x="827429" y="2024003"/>
            <a:ext cx="11364571" cy="2394857"/>
          </a:xfrm>
          <a:prstGeom prst="rect">
            <a:avLst/>
          </a:prstGeom>
        </p:spPr>
      </p:pic>
      <p:sp>
        <p:nvSpPr>
          <p:cNvPr id="15" name="텍스트 개체 틀 8">
            <a:extLst>
              <a:ext uri="{FF2B5EF4-FFF2-40B4-BE49-F238E27FC236}">
                <a16:creationId xmlns:a16="http://schemas.microsoft.com/office/drawing/2014/main" id="{F8D369B6-F84C-B94D-6A24-94583B74CF88}"/>
              </a:ext>
            </a:extLst>
          </p:cNvPr>
          <p:cNvSpPr txBox="1">
            <a:spLocks/>
          </p:cNvSpPr>
          <p:nvPr/>
        </p:nvSpPr>
        <p:spPr>
          <a:xfrm>
            <a:off x="2647950" y="4446068"/>
            <a:ext cx="9093476" cy="4610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50000"/>
              </a:lnSpc>
              <a:buNone/>
            </a:pPr>
            <a:r>
              <a:rPr lang="ko-KR" altLang="en-US" sz="1800" dirty="0">
                <a:solidFill>
                  <a:schemeClr val="tx1"/>
                </a:solidFill>
                <a:latin typeface="+mn-ea"/>
                <a:ea typeface="+mn-ea"/>
              </a:rPr>
              <a:t>장</a:t>
            </a:r>
            <a:r>
              <a:rPr lang="en-US" altLang="ko-KR" sz="1800" dirty="0">
                <a:solidFill>
                  <a:schemeClr val="tx1"/>
                </a:solidFill>
                <a:latin typeface="+mn-ea"/>
                <a:ea typeface="+mn-ea"/>
              </a:rPr>
              <a:t>7</a:t>
            </a:r>
            <a:r>
              <a:rPr lang="ko-KR" altLang="en-US" sz="1800" dirty="0">
                <a:solidFill>
                  <a:schemeClr val="tx1"/>
                </a:solidFill>
                <a:latin typeface="+mn-ea"/>
                <a:ea typeface="+mn-ea"/>
              </a:rPr>
              <a:t>화음       속</a:t>
            </a:r>
            <a:r>
              <a:rPr lang="en-US" altLang="ko-KR" sz="1800" dirty="0">
                <a:solidFill>
                  <a:schemeClr val="tx1"/>
                </a:solidFill>
                <a:latin typeface="+mn-ea"/>
                <a:ea typeface="+mn-ea"/>
              </a:rPr>
              <a:t>7</a:t>
            </a:r>
            <a:r>
              <a:rPr lang="ko-KR" altLang="en-US" sz="1800" dirty="0">
                <a:solidFill>
                  <a:schemeClr val="tx1"/>
                </a:solidFill>
                <a:latin typeface="+mn-ea"/>
                <a:ea typeface="+mn-ea"/>
              </a:rPr>
              <a:t>화음            단</a:t>
            </a:r>
            <a:r>
              <a:rPr lang="en-US" altLang="ko-KR" sz="1800" dirty="0">
                <a:solidFill>
                  <a:schemeClr val="tx1"/>
                </a:solidFill>
                <a:latin typeface="+mn-ea"/>
                <a:ea typeface="+mn-ea"/>
              </a:rPr>
              <a:t>7</a:t>
            </a:r>
            <a:r>
              <a:rPr lang="ko-KR" altLang="en-US" sz="1800" dirty="0">
                <a:solidFill>
                  <a:schemeClr val="tx1"/>
                </a:solidFill>
                <a:latin typeface="+mn-ea"/>
                <a:ea typeface="+mn-ea"/>
              </a:rPr>
              <a:t>화음                감</a:t>
            </a:r>
            <a:r>
              <a:rPr lang="en-US" altLang="ko-KR" sz="1800" dirty="0">
                <a:solidFill>
                  <a:schemeClr val="tx1"/>
                </a:solidFill>
                <a:latin typeface="+mn-ea"/>
                <a:ea typeface="+mn-ea"/>
              </a:rPr>
              <a:t>7</a:t>
            </a:r>
            <a:r>
              <a:rPr lang="ko-KR" altLang="en-US" sz="1800" dirty="0">
                <a:solidFill>
                  <a:schemeClr val="tx1"/>
                </a:solidFill>
                <a:latin typeface="+mn-ea"/>
                <a:ea typeface="+mn-ea"/>
              </a:rPr>
              <a:t>화음               반감</a:t>
            </a:r>
            <a:r>
              <a:rPr lang="en-US" altLang="ko-KR" sz="1800" dirty="0">
                <a:solidFill>
                  <a:schemeClr val="tx1"/>
                </a:solidFill>
                <a:latin typeface="+mn-ea"/>
                <a:ea typeface="+mn-ea"/>
              </a:rPr>
              <a:t>7</a:t>
            </a:r>
            <a:r>
              <a:rPr lang="ko-KR" altLang="en-US" sz="1800" dirty="0">
                <a:solidFill>
                  <a:schemeClr val="tx1"/>
                </a:solidFill>
                <a:latin typeface="+mn-ea"/>
                <a:ea typeface="+mn-ea"/>
              </a:rPr>
              <a:t>화음</a:t>
            </a:r>
          </a:p>
        </p:txBody>
      </p:sp>
      <p:sp>
        <p:nvSpPr>
          <p:cNvPr id="16" name="텍스트 개체 틀 8">
            <a:extLst>
              <a:ext uri="{FF2B5EF4-FFF2-40B4-BE49-F238E27FC236}">
                <a16:creationId xmlns:a16="http://schemas.microsoft.com/office/drawing/2014/main" id="{1DE84921-3459-2795-F397-1020DEB675D4}"/>
              </a:ext>
            </a:extLst>
          </p:cNvPr>
          <p:cNvSpPr txBox="1">
            <a:spLocks/>
          </p:cNvSpPr>
          <p:nvPr/>
        </p:nvSpPr>
        <p:spPr>
          <a:xfrm>
            <a:off x="2867853" y="4907164"/>
            <a:ext cx="8429623" cy="4610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50000"/>
              </a:lnSpc>
              <a:buNone/>
            </a:pPr>
            <a:r>
              <a:rPr lang="en-US" altLang="ko-KR" sz="1800" dirty="0">
                <a:solidFill>
                  <a:schemeClr val="tx1"/>
                </a:solidFill>
                <a:latin typeface="+mn-ea"/>
                <a:ea typeface="+mn-ea"/>
              </a:rPr>
              <a:t>M7              7                   m7                     dim7</a:t>
            </a:r>
            <a:r>
              <a:rPr lang="en-US" altLang="ko-KR" sz="1800" b="1" dirty="0">
                <a:solidFill>
                  <a:schemeClr val="tx1"/>
                </a:solidFill>
                <a:latin typeface="+mn-ea"/>
                <a:ea typeface="+mn-ea"/>
              </a:rPr>
              <a:t>                   m7</a:t>
            </a:r>
            <a:r>
              <a:rPr lang="ko-KR" altLang="en-US" sz="1800" b="1" dirty="0">
                <a:solidFill>
                  <a:schemeClr val="tx1"/>
                </a:solidFill>
                <a:latin typeface="+mn-ea"/>
                <a:ea typeface="+mn-ea"/>
              </a:rPr>
              <a:t>♭</a:t>
            </a:r>
            <a:r>
              <a:rPr lang="en-US" altLang="ko-KR" sz="1800" b="1" dirty="0">
                <a:solidFill>
                  <a:schemeClr val="tx1"/>
                </a:solidFill>
                <a:latin typeface="+mn-ea"/>
                <a:ea typeface="+mn-ea"/>
              </a:rPr>
              <a:t>5</a:t>
            </a:r>
            <a:endParaRPr lang="ko-KR" altLang="en-US" sz="1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2" name="텍스트 개체 틀 8">
            <a:extLst>
              <a:ext uri="{FF2B5EF4-FFF2-40B4-BE49-F238E27FC236}">
                <a16:creationId xmlns:a16="http://schemas.microsoft.com/office/drawing/2014/main" id="{021B1897-8E67-F8D0-0AC0-B2943A82CBA6}"/>
              </a:ext>
            </a:extLst>
          </p:cNvPr>
          <p:cNvSpPr txBox="1">
            <a:spLocks/>
          </p:cNvSpPr>
          <p:nvPr/>
        </p:nvSpPr>
        <p:spPr>
          <a:xfrm>
            <a:off x="1300070" y="1705669"/>
            <a:ext cx="1451104" cy="4610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lang="en-US" altLang="ko-KR" sz="1800" dirty="0">
                <a:solidFill>
                  <a:srgbClr val="2B3C71"/>
                </a:solidFill>
                <a:latin typeface="+mn-ea"/>
                <a:ea typeface="+mn-ea"/>
              </a:rPr>
              <a:t>7</a:t>
            </a:r>
            <a:r>
              <a:rPr lang="ko-KR" altLang="en-US" sz="1800" dirty="0">
                <a:solidFill>
                  <a:srgbClr val="2B3C71"/>
                </a:solidFill>
                <a:latin typeface="+mn-ea"/>
                <a:ea typeface="+mn-ea"/>
              </a:rPr>
              <a:t>화음의 종류</a:t>
            </a:r>
          </a:p>
        </p:txBody>
      </p:sp>
    </p:spTree>
    <p:extLst>
      <p:ext uri="{BB962C8B-B14F-4D97-AF65-F5344CB8AC3E}">
        <p14:creationId xmlns:p14="http://schemas.microsoft.com/office/powerpoint/2010/main" val="2313949478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BCBD4-078C-02E7-0761-35A39E9F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FEF421A-DAED-36F0-6D98-4B3DE7ECE4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화성 편곡 실습</a:t>
            </a: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A775DA25-EC9B-34D2-2AEA-FAD1D17154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62" r="6786" b="39818"/>
          <a:stretch/>
        </p:blipFill>
        <p:spPr>
          <a:xfrm>
            <a:off x="827429" y="2212666"/>
            <a:ext cx="11364571" cy="2394857"/>
          </a:xfrm>
          <a:prstGeom prst="rect">
            <a:avLst/>
          </a:prstGeom>
        </p:spPr>
      </p:pic>
      <p:sp>
        <p:nvSpPr>
          <p:cNvPr id="21" name="텍스트 개체 틀 8">
            <a:extLst>
              <a:ext uri="{FF2B5EF4-FFF2-40B4-BE49-F238E27FC236}">
                <a16:creationId xmlns:a16="http://schemas.microsoft.com/office/drawing/2014/main" id="{2668545F-37E8-8F13-53B4-DE1927C7B0D0}"/>
              </a:ext>
            </a:extLst>
          </p:cNvPr>
          <p:cNvSpPr txBox="1">
            <a:spLocks/>
          </p:cNvSpPr>
          <p:nvPr/>
        </p:nvSpPr>
        <p:spPr>
          <a:xfrm>
            <a:off x="2801071" y="4545899"/>
            <a:ext cx="8429623" cy="4610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50000"/>
              </a:lnSpc>
              <a:buNone/>
            </a:pPr>
            <a:r>
              <a:rPr lang="en-US" altLang="ko-KR" sz="1800" dirty="0">
                <a:solidFill>
                  <a:schemeClr val="tx1"/>
                </a:solidFill>
                <a:latin typeface="+mn-ea"/>
                <a:ea typeface="+mn-ea"/>
              </a:rPr>
              <a:t>CM7        Dm7        Em7         FM7         G7          Am7</a:t>
            </a:r>
            <a:r>
              <a:rPr lang="en-US" altLang="ko-KR" sz="1800" b="1" dirty="0">
                <a:solidFill>
                  <a:schemeClr val="tx1"/>
                </a:solidFill>
                <a:latin typeface="+mn-ea"/>
                <a:ea typeface="+mn-ea"/>
              </a:rPr>
              <a:t>       Bm7</a:t>
            </a:r>
            <a:r>
              <a:rPr lang="ko-KR" altLang="en-US" sz="1800" b="1" dirty="0">
                <a:solidFill>
                  <a:schemeClr val="tx1"/>
                </a:solidFill>
                <a:latin typeface="+mn-ea"/>
                <a:ea typeface="+mn-ea"/>
              </a:rPr>
              <a:t>♭</a:t>
            </a:r>
            <a:r>
              <a:rPr lang="en-US" altLang="ko-KR" sz="1800" b="1" dirty="0">
                <a:solidFill>
                  <a:schemeClr val="tx1"/>
                </a:solidFill>
                <a:latin typeface="+mn-ea"/>
                <a:ea typeface="+mn-ea"/>
              </a:rPr>
              <a:t>5</a:t>
            </a:r>
            <a:endParaRPr lang="ko-KR" altLang="en-US" sz="1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0" name="텍스트 개체 틀 22">
            <a:extLst>
              <a:ext uri="{FF2B5EF4-FFF2-40B4-BE49-F238E27FC236}">
                <a16:creationId xmlns:a16="http://schemas.microsoft.com/office/drawing/2014/main" id="{60148CB9-9BD5-1D3D-164B-21B24AB804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691708"/>
            <a:ext cx="6046900" cy="251999"/>
          </a:xfrm>
        </p:spPr>
        <p:txBody>
          <a:bodyPr/>
          <a:lstStyle/>
          <a:p>
            <a:pPr indent="0">
              <a:buNone/>
            </a:pP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7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화음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: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 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3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화음에 제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7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음을 붙여서 만든 화음</a:t>
            </a:r>
          </a:p>
        </p:txBody>
      </p:sp>
      <p:sp>
        <p:nvSpPr>
          <p:cNvPr id="20" name="텍스트 개체 틀 8">
            <a:extLst>
              <a:ext uri="{FF2B5EF4-FFF2-40B4-BE49-F238E27FC236}">
                <a16:creationId xmlns:a16="http://schemas.microsoft.com/office/drawing/2014/main" id="{5BB963FD-ECBA-E34B-7F4C-8077072AFE10}"/>
              </a:ext>
            </a:extLst>
          </p:cNvPr>
          <p:cNvSpPr txBox="1">
            <a:spLocks/>
          </p:cNvSpPr>
          <p:nvPr/>
        </p:nvSpPr>
        <p:spPr>
          <a:xfrm>
            <a:off x="1274346" y="1903715"/>
            <a:ext cx="2354680" cy="4610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lang="ko-KR" altLang="en-US" sz="1800" dirty="0">
                <a:solidFill>
                  <a:srgbClr val="2B3C71"/>
                </a:solidFill>
                <a:latin typeface="+mn-ea"/>
                <a:ea typeface="+mn-ea"/>
              </a:rPr>
              <a:t>다장조의 </a:t>
            </a:r>
            <a:r>
              <a:rPr lang="en-US" altLang="ko-KR" sz="1800" dirty="0">
                <a:solidFill>
                  <a:srgbClr val="2B3C71"/>
                </a:solidFill>
                <a:latin typeface="+mn-ea"/>
                <a:ea typeface="+mn-ea"/>
              </a:rPr>
              <a:t>7</a:t>
            </a:r>
            <a:r>
              <a:rPr lang="ko-KR" altLang="en-US" sz="1800" dirty="0">
                <a:solidFill>
                  <a:srgbClr val="2B3C71"/>
                </a:solidFill>
                <a:latin typeface="+mn-ea"/>
                <a:ea typeface="+mn-ea"/>
              </a:rPr>
              <a:t>화음</a:t>
            </a:r>
          </a:p>
        </p:txBody>
      </p:sp>
    </p:spTree>
    <p:extLst>
      <p:ext uri="{BB962C8B-B14F-4D97-AF65-F5344CB8AC3E}">
        <p14:creationId xmlns:p14="http://schemas.microsoft.com/office/powerpoint/2010/main" val="2255319417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BCBD4-078C-02E7-0761-35A39E9F1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텍스트 개체 틀 8">
            <a:extLst>
              <a:ext uri="{FF2B5EF4-FFF2-40B4-BE49-F238E27FC236}">
                <a16:creationId xmlns:a16="http://schemas.microsoft.com/office/drawing/2014/main" id="{7034EFBF-1486-A3AA-4E96-6B98526A91B6}"/>
              </a:ext>
            </a:extLst>
          </p:cNvPr>
          <p:cNvSpPr txBox="1">
            <a:spLocks/>
          </p:cNvSpPr>
          <p:nvPr/>
        </p:nvSpPr>
        <p:spPr>
          <a:xfrm>
            <a:off x="1189428" y="1811689"/>
            <a:ext cx="2354680" cy="4610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lang="ko-KR" altLang="en-US" sz="1800" dirty="0">
                <a:solidFill>
                  <a:srgbClr val="2B3C71"/>
                </a:solidFill>
                <a:latin typeface="+mn-ea"/>
                <a:ea typeface="+mn-ea"/>
              </a:rPr>
              <a:t>다장조의 확장 화음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FEF421A-DAED-36F0-6D98-4B3DE7ECE46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화성 편곡 실습</a:t>
            </a: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9C8536B3-6767-907B-AED4-5981CD233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583" b="33870"/>
          <a:stretch/>
        </p:blipFill>
        <p:spPr>
          <a:xfrm>
            <a:off x="907433" y="2383906"/>
            <a:ext cx="10901475" cy="254765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AAE50402-DECE-98B5-AE65-14E6EAD55E1F}"/>
              </a:ext>
            </a:extLst>
          </p:cNvPr>
          <p:cNvSpPr txBox="1"/>
          <p:nvPr/>
        </p:nvSpPr>
        <p:spPr>
          <a:xfrm>
            <a:off x="3056431" y="3631157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+mn-ea"/>
              </a:rPr>
              <a:t>9</a:t>
            </a:r>
            <a:endParaRPr lang="ko-KR" altLang="en-US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AFB33D-4AF7-CD10-08E3-5839E6728AD5}"/>
              </a:ext>
            </a:extLst>
          </p:cNvPr>
          <p:cNvSpPr txBox="1"/>
          <p:nvPr/>
        </p:nvSpPr>
        <p:spPr>
          <a:xfrm>
            <a:off x="2999525" y="3166509"/>
            <a:ext cx="437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00000"/>
                </a:solidFill>
                <a:latin typeface="+mn-ea"/>
              </a:rPr>
              <a:t>13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35A1390-3592-62AF-BBA8-EDB5E097C890}"/>
              </a:ext>
            </a:extLst>
          </p:cNvPr>
          <p:cNvSpPr txBox="1"/>
          <p:nvPr/>
        </p:nvSpPr>
        <p:spPr>
          <a:xfrm>
            <a:off x="4458717" y="3261825"/>
            <a:ext cx="4635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+mn-ea"/>
              </a:rPr>
              <a:t>11</a:t>
            </a:r>
            <a:endParaRPr lang="ko-KR" altLang="en-US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F0FB45F-BEAA-655A-13B8-02BD14087E9E}"/>
              </a:ext>
            </a:extLst>
          </p:cNvPr>
          <p:cNvSpPr txBox="1"/>
          <p:nvPr/>
        </p:nvSpPr>
        <p:spPr>
          <a:xfrm>
            <a:off x="4252083" y="2999649"/>
            <a:ext cx="437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00000"/>
                </a:solidFill>
                <a:latin typeface="+mn-ea"/>
              </a:rPr>
              <a:t>13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702B5B6-2643-6B99-A7C9-A2C3350C7A4F}"/>
              </a:ext>
            </a:extLst>
          </p:cNvPr>
          <p:cNvSpPr txBox="1"/>
          <p:nvPr/>
        </p:nvSpPr>
        <p:spPr>
          <a:xfrm>
            <a:off x="5507040" y="3187280"/>
            <a:ext cx="4635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+mn-ea"/>
              </a:rPr>
              <a:t>11</a:t>
            </a:r>
            <a:endParaRPr lang="ko-KR" altLang="en-US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960ABCF-2A87-C6BF-CE3E-7B7DCEB89B56}"/>
              </a:ext>
            </a:extLst>
          </p:cNvPr>
          <p:cNvSpPr txBox="1"/>
          <p:nvPr/>
        </p:nvSpPr>
        <p:spPr>
          <a:xfrm>
            <a:off x="6881833" y="3348639"/>
            <a:ext cx="4718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+mn-ea"/>
              </a:rPr>
              <a:t>9</a:t>
            </a:r>
            <a:endParaRPr lang="ko-KR" altLang="en-US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2B5D9C3-A314-6EF0-D00A-7C39CC9C04D0}"/>
              </a:ext>
            </a:extLst>
          </p:cNvPr>
          <p:cNvSpPr txBox="1"/>
          <p:nvPr/>
        </p:nvSpPr>
        <p:spPr>
          <a:xfrm>
            <a:off x="6815854" y="2782803"/>
            <a:ext cx="437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00000"/>
                </a:solidFill>
                <a:latin typeface="+mn-ea"/>
              </a:rPr>
              <a:t>13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6108E71-FF0C-B187-C3C0-14D9F4D53971}"/>
              </a:ext>
            </a:extLst>
          </p:cNvPr>
          <p:cNvSpPr txBox="1"/>
          <p:nvPr/>
        </p:nvSpPr>
        <p:spPr>
          <a:xfrm>
            <a:off x="6772454" y="3058364"/>
            <a:ext cx="576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+mn-ea"/>
              </a:rPr>
              <a:t>#11</a:t>
            </a:r>
            <a:endParaRPr lang="ko-KR" altLang="en-US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EFD8351-04B6-AC08-619F-54E1DD86AAA0}"/>
              </a:ext>
            </a:extLst>
          </p:cNvPr>
          <p:cNvSpPr txBox="1"/>
          <p:nvPr/>
        </p:nvSpPr>
        <p:spPr>
          <a:xfrm>
            <a:off x="8096089" y="3163973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+mn-ea"/>
              </a:rPr>
              <a:t>9</a:t>
            </a:r>
            <a:endParaRPr lang="ko-KR" altLang="en-US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7602FF6-869A-4A1F-FD3A-4E9E987A4F4F}"/>
              </a:ext>
            </a:extLst>
          </p:cNvPr>
          <p:cNvSpPr txBox="1"/>
          <p:nvPr/>
        </p:nvSpPr>
        <p:spPr>
          <a:xfrm>
            <a:off x="8039183" y="2735348"/>
            <a:ext cx="437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00000"/>
                </a:solidFill>
                <a:latin typeface="+mn-ea"/>
              </a:rPr>
              <a:t>13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D791101-1352-D09A-A319-63727548CFB4}"/>
              </a:ext>
            </a:extLst>
          </p:cNvPr>
          <p:cNvSpPr txBox="1"/>
          <p:nvPr/>
        </p:nvSpPr>
        <p:spPr>
          <a:xfrm>
            <a:off x="9302490" y="2824174"/>
            <a:ext cx="4635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+mn-ea"/>
              </a:rPr>
              <a:t>11</a:t>
            </a:r>
            <a:endParaRPr lang="ko-KR" altLang="en-US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ECAAA7E-47AA-E927-0AF0-FFEE0840AAE5}"/>
              </a:ext>
            </a:extLst>
          </p:cNvPr>
          <p:cNvSpPr txBox="1"/>
          <p:nvPr/>
        </p:nvSpPr>
        <p:spPr>
          <a:xfrm>
            <a:off x="10559931" y="2752098"/>
            <a:ext cx="4635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+mn-ea"/>
              </a:rPr>
              <a:t>11</a:t>
            </a:r>
            <a:endParaRPr lang="ko-KR" altLang="en-US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6" name="텍스트 개체 틀 22">
            <a:extLst>
              <a:ext uri="{FF2B5EF4-FFF2-40B4-BE49-F238E27FC236}">
                <a16:creationId xmlns:a16="http://schemas.microsoft.com/office/drawing/2014/main" id="{23ED48F3-4BD6-A01A-F77A-340D027FC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691708"/>
            <a:ext cx="6046900" cy="251999"/>
          </a:xfrm>
        </p:spPr>
        <p:txBody>
          <a:bodyPr/>
          <a:lstStyle/>
          <a:p>
            <a:pPr indent="0">
              <a:buNone/>
            </a:pP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확장 화음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(Tension): 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기본 화음에 화음 외의 음을 추가하여 만든 화음</a:t>
            </a:r>
            <a:endParaRPr lang="ko-KR" altLang="en-US" sz="1800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74DE23A-02C0-595C-B456-43DE893C9EAA}"/>
              </a:ext>
            </a:extLst>
          </p:cNvPr>
          <p:cNvSpPr txBox="1"/>
          <p:nvPr/>
        </p:nvSpPr>
        <p:spPr>
          <a:xfrm>
            <a:off x="4276135" y="3476137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+mn-ea"/>
              </a:rPr>
              <a:t>9</a:t>
            </a:r>
            <a:endParaRPr lang="ko-KR" altLang="en-US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9ACB6E4-BCAD-EBAC-19BA-9BF72CF13709}"/>
              </a:ext>
            </a:extLst>
          </p:cNvPr>
          <p:cNvSpPr txBox="1"/>
          <p:nvPr/>
        </p:nvSpPr>
        <p:spPr>
          <a:xfrm>
            <a:off x="9367458" y="3104746"/>
            <a:ext cx="3241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solidFill>
                  <a:srgbClr val="C00000"/>
                </a:solidFill>
                <a:latin typeface="+mn-ea"/>
              </a:rPr>
              <a:t>9</a:t>
            </a:r>
            <a:endParaRPr lang="ko-KR" altLang="en-US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00647796-6190-A1D6-16A3-FEBC8A848AFB}"/>
              </a:ext>
            </a:extLst>
          </p:cNvPr>
          <p:cNvSpPr txBox="1"/>
          <p:nvPr/>
        </p:nvSpPr>
        <p:spPr>
          <a:xfrm>
            <a:off x="10554741" y="2491403"/>
            <a:ext cx="437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>
                <a:solidFill>
                  <a:srgbClr val="C00000"/>
                </a:solidFill>
                <a:latin typeface="+mn-ea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40233404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5D1AA-0847-C8E5-55E6-80675B62A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1F276EA-1618-534A-FAAD-67B5A0A110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화성 편곡 실습</a:t>
            </a:r>
          </a:p>
        </p:txBody>
      </p:sp>
      <p:sp>
        <p:nvSpPr>
          <p:cNvPr id="2" name="텍스트 개체 틀 22">
            <a:extLst>
              <a:ext uri="{FF2B5EF4-FFF2-40B4-BE49-F238E27FC236}">
                <a16:creationId xmlns:a16="http://schemas.microsoft.com/office/drawing/2014/main" id="{E0C01450-C140-974E-0A46-B2F688804D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6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단계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: 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다양한 화음을 자유롭게 활용한 화성 편곡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	</a:t>
            </a:r>
            <a:endParaRPr lang="ko-KR" altLang="en-US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4D0F6CB0-2170-8608-18D4-2D15F0F05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598" y="1407611"/>
            <a:ext cx="8420804" cy="1631940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14966900-5E6A-2CDC-22E5-B67A6C82EEDE}"/>
              </a:ext>
            </a:extLst>
          </p:cNvPr>
          <p:cNvGrpSpPr/>
          <p:nvPr/>
        </p:nvGrpSpPr>
        <p:grpSpPr>
          <a:xfrm>
            <a:off x="1881000" y="4305531"/>
            <a:ext cx="8425402" cy="1307374"/>
            <a:chOff x="1881000" y="4305531"/>
            <a:chExt cx="8425402" cy="1307374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FDD4683A-D738-8530-A86C-3FCF542ECBE0}"/>
                </a:ext>
              </a:extLst>
            </p:cNvPr>
            <p:cNvGrpSpPr/>
            <p:nvPr/>
          </p:nvGrpSpPr>
          <p:grpSpPr>
            <a:xfrm>
              <a:off x="1881000" y="4751807"/>
              <a:ext cx="8425402" cy="861098"/>
              <a:chOff x="1881000" y="4751807"/>
              <a:chExt cx="8425402" cy="861098"/>
            </a:xfrm>
          </p:grpSpPr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F7E11E84-9EFE-7CB6-E06B-665347479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81000" y="4759391"/>
                <a:ext cx="8425402" cy="85351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2F327EBF-B314-A94A-DF4B-95191BD0ADCB}"/>
                  </a:ext>
                </a:extLst>
              </p:cNvPr>
              <p:cNvSpPr txBox="1"/>
              <p:nvPr/>
            </p:nvSpPr>
            <p:spPr>
              <a:xfrm>
                <a:off x="3000652" y="4751807"/>
                <a:ext cx="7305750" cy="446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150" b="1" dirty="0">
                    <a:latin typeface="+mn-ea"/>
                  </a:rPr>
                  <a:t>CM7(9)    Bm7</a:t>
                </a:r>
                <a:r>
                  <a:rPr lang="ko-KR" altLang="en-US" sz="1150" b="1" dirty="0">
                    <a:latin typeface="+mn-ea"/>
                  </a:rPr>
                  <a:t>♭</a:t>
                </a:r>
                <a:r>
                  <a:rPr lang="en-US" altLang="ko-KR" sz="1150" b="1" dirty="0">
                    <a:latin typeface="+mn-ea"/>
                  </a:rPr>
                  <a:t>5  E7(</a:t>
                </a:r>
                <a:r>
                  <a:rPr lang="ko-KR" altLang="en-US" sz="1150" b="1" dirty="0">
                    <a:latin typeface="+mn-ea"/>
                  </a:rPr>
                  <a:t>♭</a:t>
                </a:r>
                <a:r>
                  <a:rPr lang="en-US" altLang="ko-KR" sz="1150" b="1" dirty="0">
                    <a:latin typeface="+mn-ea"/>
                  </a:rPr>
                  <a:t>9)   Am7           Dm7  G7(#9)  </a:t>
                </a:r>
                <a:r>
                  <a:rPr lang="en-US" altLang="ko-KR" sz="1150" b="1" dirty="0" err="1">
                    <a:latin typeface="+mn-ea"/>
                  </a:rPr>
                  <a:t>F#m</a:t>
                </a:r>
                <a:r>
                  <a:rPr lang="ko-KR" altLang="en-US" sz="1150" b="1" dirty="0">
                    <a:latin typeface="+mn-ea"/>
                  </a:rPr>
                  <a:t>♭</a:t>
                </a:r>
                <a:r>
                  <a:rPr lang="en-US" altLang="ko-KR" sz="1150" b="1" dirty="0">
                    <a:latin typeface="+mn-ea"/>
                  </a:rPr>
                  <a:t>5        Bdim7            C    A</a:t>
                </a:r>
                <a:r>
                  <a:rPr lang="ko-KR" altLang="en-US" sz="1150" b="1" dirty="0">
                    <a:latin typeface="+mn-ea"/>
                  </a:rPr>
                  <a:t>♭</a:t>
                </a:r>
                <a:r>
                  <a:rPr lang="en-US" altLang="ko-KR" sz="1150" b="1" dirty="0">
                    <a:latin typeface="+mn-ea"/>
                  </a:rPr>
                  <a:t>M7  D</a:t>
                </a:r>
                <a:r>
                  <a:rPr lang="ko-KR" altLang="en-US" sz="1150" b="1" dirty="0">
                    <a:latin typeface="+mn-ea"/>
                  </a:rPr>
                  <a:t>♭</a:t>
                </a:r>
                <a:r>
                  <a:rPr lang="en-US" altLang="ko-KR" sz="1150" b="1" dirty="0">
                    <a:latin typeface="+mn-ea"/>
                  </a:rPr>
                  <a:t>M7  </a:t>
                </a:r>
                <a:endParaRPr lang="ko-KR" altLang="en-US" sz="1150" b="1" dirty="0">
                  <a:latin typeface="+mn-ea"/>
                </a:endParaRPr>
              </a:p>
              <a:p>
                <a:endParaRPr lang="ko-KR" altLang="en-US" sz="1150" b="1" dirty="0">
                  <a:latin typeface="+mn-ea"/>
                </a:endParaRPr>
              </a:p>
            </p:txBody>
          </p:sp>
        </p:grpSp>
        <p:pic>
          <p:nvPicPr>
            <p:cNvPr id="7" name="자유">
              <a:hlinkClick r:id="" action="ppaction://media"/>
              <a:extLst>
                <a:ext uri="{FF2B5EF4-FFF2-40B4-BE49-F238E27FC236}">
                  <a16:creationId xmlns:a16="http://schemas.microsoft.com/office/drawing/2014/main" id="{4B6DAC91-C8BE-BDC2-A6B5-2AB808E6A640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2025622" y="4305531"/>
              <a:ext cx="446276" cy="446276"/>
            </a:xfrm>
            <a:prstGeom prst="rect">
              <a:avLst/>
            </a:prstGeom>
          </p:spPr>
        </p:pic>
      </p:grp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1DC23678-8CA3-C70E-AE69-A88313F35BE8}"/>
              </a:ext>
            </a:extLst>
          </p:cNvPr>
          <p:cNvSpPr/>
          <p:nvPr/>
        </p:nvSpPr>
        <p:spPr>
          <a:xfrm rot="5400000">
            <a:off x="5794371" y="3301527"/>
            <a:ext cx="598659" cy="683580"/>
          </a:xfrm>
          <a:prstGeom prst="rightArrow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0C132700-693C-1376-978E-C08AD64841A7}"/>
              </a:ext>
            </a:extLst>
          </p:cNvPr>
          <p:cNvGrpSpPr>
            <a:grpSpLocks/>
          </p:cNvGrpSpPr>
          <p:nvPr/>
        </p:nvGrpSpPr>
        <p:grpSpPr bwMode="auto">
          <a:xfrm>
            <a:off x="1422148" y="4597726"/>
            <a:ext cx="603474" cy="377219"/>
            <a:chOff x="4663668" y="567812"/>
            <a:chExt cx="618853" cy="363546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9BCA4E3C-7DF6-3CFE-FE6E-870C348FD934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1D4AACF7-FC52-D46E-2F5F-8DC11DDB45B5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예시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984719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4F558-D129-F1B9-FD81-150197F38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885E394-BCB6-2041-4804-AC51A842FA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화성 편곡 실습</a:t>
            </a:r>
          </a:p>
        </p:txBody>
      </p:sp>
      <p:sp>
        <p:nvSpPr>
          <p:cNvPr id="2" name="텍스트 개체 틀 22">
            <a:extLst>
              <a:ext uri="{FF2B5EF4-FFF2-40B4-BE49-F238E27FC236}">
                <a16:creationId xmlns:a16="http://schemas.microsoft.com/office/drawing/2014/main" id="{1E3F127C-0C9A-B623-758B-53117C7D80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7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단계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: 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변화된 느낌을 살려 제목 만들기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	</a:t>
            </a:r>
            <a:endParaRPr lang="ko-KR" altLang="en-US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D99A06E5-FBBF-A650-0E35-B2B1F9DEFB72}"/>
              </a:ext>
            </a:extLst>
          </p:cNvPr>
          <p:cNvGrpSpPr>
            <a:grpSpLocks/>
          </p:cNvGrpSpPr>
          <p:nvPr/>
        </p:nvGrpSpPr>
        <p:grpSpPr bwMode="auto">
          <a:xfrm>
            <a:off x="1679600" y="2015332"/>
            <a:ext cx="603474" cy="377219"/>
            <a:chOff x="4663668" y="567812"/>
            <a:chExt cx="618853" cy="363546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7F73B3C7-1F36-38F4-B175-2E1089E3FB07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FE733963-EC55-6101-40B1-BB64EB0BF59D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예시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4CB76918-D9DF-BB07-4CE5-862A234C0DC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002"/>
          <a:stretch/>
        </p:blipFill>
        <p:spPr>
          <a:xfrm>
            <a:off x="1771159" y="2375332"/>
            <a:ext cx="8947485" cy="1708397"/>
          </a:xfrm>
          <a:prstGeom prst="rect">
            <a:avLst/>
          </a:prstGeom>
        </p:spPr>
      </p:pic>
      <p:sp>
        <p:nvSpPr>
          <p:cNvPr id="14" name="텍스트 개체 틀 8">
            <a:extLst>
              <a:ext uri="{FF2B5EF4-FFF2-40B4-BE49-F238E27FC236}">
                <a16:creationId xmlns:a16="http://schemas.microsoft.com/office/drawing/2014/main" id="{1EEC25D3-5418-C11E-11F8-CBD8F133870C}"/>
              </a:ext>
            </a:extLst>
          </p:cNvPr>
          <p:cNvSpPr txBox="1">
            <a:spLocks/>
          </p:cNvSpPr>
          <p:nvPr/>
        </p:nvSpPr>
        <p:spPr>
          <a:xfrm>
            <a:off x="5552443" y="2504784"/>
            <a:ext cx="1491449" cy="4610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lang="ko-KR" altLang="en-US" sz="1800" dirty="0">
                <a:solidFill>
                  <a:srgbClr val="FF0000"/>
                </a:solidFill>
                <a:latin typeface="+mn-ea"/>
                <a:ea typeface="+mn-ea"/>
              </a:rPr>
              <a:t>아름다운 기억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79D4A8-1E2A-81E9-8EEB-4CB4EE6168F5}"/>
              </a:ext>
            </a:extLst>
          </p:cNvPr>
          <p:cNvSpPr txBox="1"/>
          <p:nvPr/>
        </p:nvSpPr>
        <p:spPr>
          <a:xfrm>
            <a:off x="3275860" y="3102742"/>
            <a:ext cx="7279117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" b="1" dirty="0">
                <a:latin typeface="+mn-ea"/>
              </a:rPr>
              <a:t> C              G/B               </a:t>
            </a:r>
            <a:r>
              <a:rPr lang="en-US" altLang="ko-KR" sz="1150" b="1" dirty="0" err="1">
                <a:latin typeface="+mn-ea"/>
              </a:rPr>
              <a:t>Edim</a:t>
            </a:r>
            <a:r>
              <a:rPr lang="en-US" altLang="ko-KR" sz="1150" b="1" dirty="0">
                <a:latin typeface="+mn-ea"/>
              </a:rPr>
              <a:t>            A                Dm7           G7</a:t>
            </a:r>
            <a:r>
              <a:rPr lang="ko-KR" altLang="en-US" sz="1150" b="1" dirty="0">
                <a:latin typeface="+mn-ea"/>
              </a:rPr>
              <a:t>                </a:t>
            </a:r>
            <a:r>
              <a:rPr lang="en-US" altLang="ko-KR" sz="1150" b="1" dirty="0">
                <a:latin typeface="+mn-ea"/>
              </a:rPr>
              <a:t>C</a:t>
            </a:r>
            <a:endParaRPr lang="ko-KR" altLang="en-US" sz="1150" b="1" dirty="0">
              <a:latin typeface="+mn-ea"/>
            </a:endParaRPr>
          </a:p>
        </p:txBody>
      </p:sp>
      <p:pic>
        <p:nvPicPr>
          <p:cNvPr id="17" name="아름다운기억">
            <a:hlinkClick r:id="" action="ppaction://media"/>
            <a:extLst>
              <a:ext uri="{FF2B5EF4-FFF2-40B4-BE49-F238E27FC236}">
                <a16:creationId xmlns:a16="http://schemas.microsoft.com/office/drawing/2014/main" id="{B04398D7-9C18-E0AE-3475-CDA33625E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0808" y="2493142"/>
            <a:ext cx="377219" cy="3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9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58DEB-EF53-C261-91D7-391C88587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78AD857-9C9F-2855-7E39-3E3B471578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화성 편곡 실습</a:t>
            </a:r>
          </a:p>
        </p:txBody>
      </p:sp>
      <p:sp>
        <p:nvSpPr>
          <p:cNvPr id="2" name="텍스트 개체 틀 22">
            <a:extLst>
              <a:ext uri="{FF2B5EF4-FFF2-40B4-BE49-F238E27FC236}">
                <a16:creationId xmlns:a16="http://schemas.microsoft.com/office/drawing/2014/main" id="{6B32A953-DDB4-081A-DEEB-4AE9F52849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7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단계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: 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변화된 느낌을 살려 제목 만들기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	</a:t>
            </a:r>
            <a:endParaRPr lang="ko-KR" altLang="en-US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grpSp>
        <p:nvGrpSpPr>
          <p:cNvPr id="10" name="그룹 3">
            <a:extLst>
              <a:ext uri="{FF2B5EF4-FFF2-40B4-BE49-F238E27FC236}">
                <a16:creationId xmlns:a16="http://schemas.microsoft.com/office/drawing/2014/main" id="{2078FD84-71BE-2032-742B-272CE4072CDF}"/>
              </a:ext>
            </a:extLst>
          </p:cNvPr>
          <p:cNvGrpSpPr>
            <a:grpSpLocks/>
          </p:cNvGrpSpPr>
          <p:nvPr/>
        </p:nvGrpSpPr>
        <p:grpSpPr bwMode="auto">
          <a:xfrm>
            <a:off x="1679600" y="2015332"/>
            <a:ext cx="603474" cy="377219"/>
            <a:chOff x="4663668" y="567812"/>
            <a:chExt cx="618853" cy="363546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00B39D8C-D7CD-E0D6-9A3C-58FC6B4729AF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2" name="직사각형 11">
              <a:extLst>
                <a:ext uri="{FF2B5EF4-FFF2-40B4-BE49-F238E27FC236}">
                  <a16:creationId xmlns:a16="http://schemas.microsoft.com/office/drawing/2014/main" id="{82A4A6E7-9278-AA50-F8EA-2BBDA2351C0A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예시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pic>
        <p:nvPicPr>
          <p:cNvPr id="13" name="그림 12">
            <a:extLst>
              <a:ext uri="{FF2B5EF4-FFF2-40B4-BE49-F238E27FC236}">
                <a16:creationId xmlns:a16="http://schemas.microsoft.com/office/drawing/2014/main" id="{14D3216B-3BC2-AF7D-99D6-0C56355740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002"/>
          <a:stretch/>
        </p:blipFill>
        <p:spPr>
          <a:xfrm>
            <a:off x="1771159" y="2375332"/>
            <a:ext cx="8947485" cy="1708397"/>
          </a:xfrm>
          <a:prstGeom prst="rect">
            <a:avLst/>
          </a:prstGeom>
        </p:spPr>
      </p:pic>
      <p:sp>
        <p:nvSpPr>
          <p:cNvPr id="14" name="텍스트 개체 틀 8">
            <a:extLst>
              <a:ext uri="{FF2B5EF4-FFF2-40B4-BE49-F238E27FC236}">
                <a16:creationId xmlns:a16="http://schemas.microsoft.com/office/drawing/2014/main" id="{F47C13EE-49E2-5816-94C1-B8DA14C5AC10}"/>
              </a:ext>
            </a:extLst>
          </p:cNvPr>
          <p:cNvSpPr txBox="1">
            <a:spLocks/>
          </p:cNvSpPr>
          <p:nvPr/>
        </p:nvSpPr>
        <p:spPr>
          <a:xfrm>
            <a:off x="5543566" y="2504784"/>
            <a:ext cx="1491449" cy="4610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lnSpc>
                <a:spcPct val="150000"/>
              </a:lnSpc>
              <a:buNone/>
            </a:pPr>
            <a:r>
              <a:rPr lang="ko-KR" altLang="en-US" sz="1800" dirty="0">
                <a:solidFill>
                  <a:srgbClr val="FF0000"/>
                </a:solidFill>
                <a:latin typeface="+mn-ea"/>
                <a:ea typeface="+mn-ea"/>
              </a:rPr>
              <a:t>추억 만들기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AEC265-DA2E-F0D6-4D04-16C14FBC5485}"/>
              </a:ext>
            </a:extLst>
          </p:cNvPr>
          <p:cNvSpPr txBox="1"/>
          <p:nvPr/>
        </p:nvSpPr>
        <p:spPr>
          <a:xfrm>
            <a:off x="3275860" y="3102742"/>
            <a:ext cx="7279117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" b="1" dirty="0">
                <a:latin typeface="+mn-ea"/>
              </a:rPr>
              <a:t> C            Bm7</a:t>
            </a:r>
            <a:r>
              <a:rPr lang="ko-KR" altLang="en-US" sz="1150" b="1" dirty="0">
                <a:latin typeface="+mn-ea"/>
              </a:rPr>
              <a:t>♭</a:t>
            </a:r>
            <a:r>
              <a:rPr lang="en-US" altLang="ko-KR" sz="1150" b="1" dirty="0">
                <a:latin typeface="+mn-ea"/>
              </a:rPr>
              <a:t>5             Am   C         F                 G7                                  F         G7        </a:t>
            </a:r>
            <a:endParaRPr lang="ko-KR" altLang="en-US" sz="1150" b="1" dirty="0">
              <a:latin typeface="+mn-ea"/>
            </a:endParaRPr>
          </a:p>
        </p:txBody>
      </p:sp>
      <p:pic>
        <p:nvPicPr>
          <p:cNvPr id="18" name="추억만들기">
            <a:hlinkClick r:id="" action="ppaction://media"/>
            <a:extLst>
              <a:ext uri="{FF2B5EF4-FFF2-40B4-BE49-F238E27FC236}">
                <a16:creationId xmlns:a16="http://schemas.microsoft.com/office/drawing/2014/main" id="{0C1C41AA-CAC5-1492-B8BF-46DF85C787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0808" y="2493141"/>
            <a:ext cx="377219" cy="37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5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5C870-0C0D-D0B2-DB80-8E0C054A1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90E0E77-1159-811C-72AD-2AA422B1F0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2691" y="3429000"/>
            <a:ext cx="6486618" cy="1121557"/>
          </a:xfrm>
        </p:spPr>
        <p:txBody>
          <a:bodyPr/>
          <a:lstStyle/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대리 화음을 이해하고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,</a:t>
            </a:r>
          </a:p>
          <a:p>
            <a:r>
              <a:rPr kumimoji="1" lang="ko-KR" altLang="en-US" sz="3200" dirty="0">
                <a:solidFill>
                  <a:schemeClr val="tx1"/>
                </a:solidFill>
                <a:latin typeface="+mn-ea"/>
                <a:ea typeface="+mn-ea"/>
              </a:rPr>
              <a:t>화성 편곡을 할 수 있다</a:t>
            </a:r>
            <a:r>
              <a:rPr kumimoji="1" lang="en-US" altLang="ko-KR" sz="320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DA77EE7-59C1-0FD3-68D5-82AB7F5EEC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6000" y="2243256"/>
            <a:ext cx="3960000" cy="288000"/>
          </a:xfrm>
        </p:spPr>
        <p:txBody>
          <a:bodyPr/>
          <a:lstStyle/>
          <a:p>
            <a:r>
              <a:rPr kumimoji="1" lang="ko-KR" altLang="en-US" dirty="0">
                <a:solidFill>
                  <a:srgbClr val="2B3C71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370667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6000" y="3181920"/>
            <a:ext cx="7200000" cy="553998"/>
          </a:xfrm>
        </p:spPr>
        <p:txBody>
          <a:bodyPr/>
          <a:lstStyle/>
          <a:p>
            <a:r>
              <a:rPr kumimoji="1" lang="ko-KR" altLang="en-US" dirty="0">
                <a:ln w="19050">
                  <a:noFill/>
                </a:ln>
                <a:solidFill>
                  <a:schemeClr val="bg1"/>
                </a:solidFill>
                <a:latin typeface="+mj-ea"/>
                <a:ea typeface="+mj-ea"/>
              </a:rPr>
              <a:t> 감사합니다</a:t>
            </a:r>
            <a:r>
              <a:rPr kumimoji="1" lang="en-US" altLang="ko-KR" dirty="0">
                <a:ln w="19050">
                  <a:noFill/>
                </a:ln>
                <a:solidFill>
                  <a:schemeClr val="bg1"/>
                </a:solidFill>
                <a:latin typeface="+mj-ea"/>
                <a:ea typeface="+mj-ea"/>
              </a:rPr>
              <a:t>.</a:t>
            </a:r>
            <a:endParaRPr kumimoji="1" lang="ko-KR" altLang="en-US" dirty="0">
              <a:ln w="19050">
                <a:noFill/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6000" y="2821920"/>
            <a:ext cx="5040000" cy="252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  <a:latin typeface="+mj-ea"/>
                <a:ea typeface="+mj-ea"/>
              </a:rPr>
              <a:t>아침나라 고등학교 음악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B39932-B276-E40B-FF6B-A0303F96A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98EE5-9EE5-86A8-5059-0190FE8166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편곡</a:t>
            </a:r>
            <a:r>
              <a:rPr kumimoji="1" lang="en-US" altLang="ko-KR" dirty="0">
                <a:latin typeface="+mn-ea"/>
                <a:ea typeface="+mn-ea"/>
              </a:rPr>
              <a:t>(Arrangement)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텍스트 개체 틀 8">
            <a:extLst>
              <a:ext uri="{FF2B5EF4-FFF2-40B4-BE49-F238E27FC236}">
                <a16:creationId xmlns:a16="http://schemas.microsoft.com/office/drawing/2014/main" id="{B047B569-D341-9E6E-3D4E-6998C85051BD}"/>
              </a:ext>
            </a:extLst>
          </p:cNvPr>
          <p:cNvSpPr txBox="1">
            <a:spLocks/>
          </p:cNvSpPr>
          <p:nvPr/>
        </p:nvSpPr>
        <p:spPr>
          <a:xfrm>
            <a:off x="900000" y="948190"/>
            <a:ext cx="862574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sz="1800" dirty="0">
                <a:solidFill>
                  <a:schemeClr val="tx1"/>
                </a:solidFill>
                <a:latin typeface="+mn-ea"/>
                <a:ea typeface="+mn-ea"/>
              </a:rPr>
              <a:t>원곡의 형식</a:t>
            </a:r>
            <a:r>
              <a:rPr lang="en-US" altLang="ko-KR" sz="180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+mn-ea"/>
                <a:ea typeface="+mn-ea"/>
              </a:rPr>
              <a:t>가락</a:t>
            </a:r>
            <a:r>
              <a:rPr lang="en-US" altLang="ko-KR" sz="180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+mn-ea"/>
                <a:ea typeface="+mn-ea"/>
              </a:rPr>
              <a:t>리듬</a:t>
            </a:r>
            <a:r>
              <a:rPr lang="en-US" altLang="ko-KR" sz="180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+mn-ea"/>
                <a:ea typeface="+mn-ea"/>
              </a:rPr>
              <a:t>화음</a:t>
            </a:r>
            <a:r>
              <a:rPr lang="en-US" altLang="ko-KR" sz="180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lang="ko-KR" altLang="en-US" sz="1800" dirty="0">
                <a:solidFill>
                  <a:schemeClr val="tx1"/>
                </a:solidFill>
                <a:latin typeface="+mn-ea"/>
                <a:ea typeface="+mn-ea"/>
              </a:rPr>
              <a:t>악기 편성 등을 재구성하여 곡의 분위기를 바꾸는 것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97435532-B313-F208-0532-D173DFEB4511}"/>
              </a:ext>
            </a:extLst>
          </p:cNvPr>
          <p:cNvSpPr txBox="1">
            <a:spLocks/>
          </p:cNvSpPr>
          <p:nvPr/>
        </p:nvSpPr>
        <p:spPr>
          <a:xfrm>
            <a:off x="1274341" y="1536380"/>
            <a:ext cx="7880016" cy="361266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</a:pPr>
            <a:r>
              <a:rPr lang="ko-KR" altLang="en-US" sz="1800" dirty="0">
                <a:solidFill>
                  <a:srgbClr val="2B3C71"/>
                </a:solidFill>
                <a:latin typeface="+mn-ea"/>
                <a:ea typeface="+mn-ea"/>
              </a:rPr>
              <a:t>형식 편곡</a:t>
            </a:r>
            <a:r>
              <a:rPr lang="en-US" altLang="ko-KR" sz="1800" dirty="0">
                <a:solidFill>
                  <a:srgbClr val="2B3C71"/>
                </a:solidFill>
                <a:latin typeface="+mn-ea"/>
                <a:ea typeface="+mn-ea"/>
              </a:rPr>
              <a:t>: </a:t>
            </a:r>
            <a:r>
              <a:rPr lang="ko-KR" altLang="en-US" sz="1800" dirty="0">
                <a:solidFill>
                  <a:srgbClr val="2B3C71"/>
                </a:solidFill>
                <a:latin typeface="+mn-ea"/>
                <a:ea typeface="+mn-ea"/>
              </a:rPr>
              <a:t>형식과 곡의 길이 재구성</a:t>
            </a:r>
            <a:endParaRPr lang="en-US" altLang="ko-KR" sz="1800" dirty="0">
              <a:solidFill>
                <a:srgbClr val="2B3C71"/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</a:pPr>
            <a:r>
              <a:rPr lang="ko-KR" altLang="en-US" sz="1800" dirty="0">
                <a:solidFill>
                  <a:srgbClr val="2B3C71"/>
                </a:solidFill>
                <a:latin typeface="+mn-ea"/>
                <a:ea typeface="+mn-ea"/>
              </a:rPr>
              <a:t>화성 편곡</a:t>
            </a:r>
            <a:r>
              <a:rPr lang="en-US" altLang="ko-KR" sz="1800" dirty="0">
                <a:solidFill>
                  <a:srgbClr val="2B3C71"/>
                </a:solidFill>
                <a:latin typeface="+mn-ea"/>
                <a:ea typeface="+mn-ea"/>
              </a:rPr>
              <a:t>: </a:t>
            </a:r>
            <a:r>
              <a:rPr lang="ko-KR" altLang="en-US" sz="1800" dirty="0">
                <a:solidFill>
                  <a:srgbClr val="2B3C71"/>
                </a:solidFill>
                <a:latin typeface="+mn-ea"/>
                <a:ea typeface="+mn-ea"/>
              </a:rPr>
              <a:t>화음 재구성</a:t>
            </a:r>
            <a:endParaRPr lang="en-US" altLang="ko-KR" sz="1800" dirty="0">
              <a:solidFill>
                <a:srgbClr val="2B3C71"/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</a:pPr>
            <a:r>
              <a:rPr lang="ko-KR" altLang="en-US" sz="1800" dirty="0">
                <a:solidFill>
                  <a:srgbClr val="2B3C71"/>
                </a:solidFill>
                <a:latin typeface="+mn-ea"/>
                <a:ea typeface="+mn-ea"/>
              </a:rPr>
              <a:t>악기 편곡</a:t>
            </a:r>
            <a:r>
              <a:rPr lang="en-US" altLang="ko-KR" sz="1800" dirty="0">
                <a:solidFill>
                  <a:srgbClr val="2B3C71"/>
                </a:solidFill>
                <a:latin typeface="+mn-ea"/>
                <a:ea typeface="+mn-ea"/>
              </a:rPr>
              <a:t>: </a:t>
            </a:r>
            <a:r>
              <a:rPr lang="ko-KR" altLang="en-US" sz="1800" dirty="0">
                <a:solidFill>
                  <a:srgbClr val="2B3C71"/>
                </a:solidFill>
                <a:latin typeface="+mn-ea"/>
                <a:ea typeface="+mn-ea"/>
              </a:rPr>
              <a:t>악기 편성 재구성</a:t>
            </a:r>
            <a:endParaRPr lang="en-US" altLang="ko-KR" sz="1800" dirty="0">
              <a:solidFill>
                <a:srgbClr val="2B3C71"/>
              </a:solidFill>
              <a:latin typeface="+mn-ea"/>
              <a:ea typeface="+mn-ea"/>
            </a:endParaRPr>
          </a:p>
          <a:p>
            <a:pPr marL="285750" indent="-285750">
              <a:lnSpc>
                <a:spcPct val="150000"/>
              </a:lnSpc>
            </a:pPr>
            <a:r>
              <a:rPr lang="ko-KR" altLang="en-US" sz="1800" dirty="0">
                <a:solidFill>
                  <a:srgbClr val="2B3C71"/>
                </a:solidFill>
                <a:latin typeface="+mn-ea"/>
                <a:ea typeface="+mn-ea"/>
              </a:rPr>
              <a:t>보컬 편곡</a:t>
            </a:r>
            <a:r>
              <a:rPr lang="en-US" altLang="ko-KR" sz="1800" dirty="0">
                <a:solidFill>
                  <a:srgbClr val="2B3C71"/>
                </a:solidFill>
                <a:latin typeface="+mn-ea"/>
                <a:ea typeface="+mn-ea"/>
              </a:rPr>
              <a:t>: </a:t>
            </a:r>
            <a:r>
              <a:rPr lang="ko-KR" altLang="en-US" sz="1800" dirty="0">
                <a:solidFill>
                  <a:srgbClr val="2B3C71"/>
                </a:solidFill>
                <a:latin typeface="+mn-ea"/>
                <a:ea typeface="+mn-ea"/>
              </a:rPr>
              <a:t>코러스 화음 재구성</a:t>
            </a:r>
          </a:p>
        </p:txBody>
      </p:sp>
    </p:spTree>
    <p:extLst>
      <p:ext uri="{BB962C8B-B14F-4D97-AF65-F5344CB8AC3E}">
        <p14:creationId xmlns:p14="http://schemas.microsoft.com/office/powerpoint/2010/main" val="1446611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13D2F-E5F4-8AF5-6011-F8D6C47D3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ED02A8C-872D-9AEA-751E-23422482A6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화성 편곡 </a:t>
            </a:r>
            <a:r>
              <a:rPr kumimoji="1" lang="en-US" altLang="ko-KR" dirty="0">
                <a:latin typeface="+mn-ea"/>
                <a:ea typeface="+mn-ea"/>
              </a:rPr>
              <a:t>- </a:t>
            </a:r>
            <a:r>
              <a:rPr kumimoji="1" lang="ko-KR" altLang="en-US" dirty="0">
                <a:latin typeface="+mn-ea"/>
                <a:ea typeface="+mn-ea"/>
              </a:rPr>
              <a:t>재화성화</a:t>
            </a:r>
            <a:r>
              <a:rPr kumimoji="1" lang="en-US" altLang="ko-KR" dirty="0">
                <a:latin typeface="+mn-ea"/>
                <a:ea typeface="+mn-ea"/>
              </a:rPr>
              <a:t>(Reharmonization)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텍스트 개체 틀 8">
            <a:extLst>
              <a:ext uri="{FF2B5EF4-FFF2-40B4-BE49-F238E27FC236}">
                <a16:creationId xmlns:a16="http://schemas.microsoft.com/office/drawing/2014/main" id="{48D9F024-BBCA-F394-FA53-A3ABEF1979C4}"/>
              </a:ext>
            </a:extLst>
          </p:cNvPr>
          <p:cNvSpPr txBox="1">
            <a:spLocks/>
          </p:cNvSpPr>
          <p:nvPr/>
        </p:nvSpPr>
        <p:spPr>
          <a:xfrm>
            <a:off x="900000" y="781634"/>
            <a:ext cx="8625740" cy="251999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기존 원곡의 멜로디를 유지하면서 곡을 더 아름답게 만드는 표현 방법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5F6AD51E-D06B-1089-C6C4-585F29D05BCA}"/>
              </a:ext>
            </a:extLst>
          </p:cNvPr>
          <p:cNvSpPr/>
          <p:nvPr/>
        </p:nvSpPr>
        <p:spPr>
          <a:xfrm>
            <a:off x="10506075" y="1890759"/>
            <a:ext cx="1143000" cy="2164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C2A780C2-A08B-DAD0-31A8-08F9DAB2E220}"/>
              </a:ext>
            </a:extLst>
          </p:cNvPr>
          <p:cNvGrpSpPr/>
          <p:nvPr/>
        </p:nvGrpSpPr>
        <p:grpSpPr>
          <a:xfrm>
            <a:off x="2888916" y="1247531"/>
            <a:ext cx="6459750" cy="5057669"/>
            <a:chOff x="2866125" y="1247531"/>
            <a:chExt cx="6459750" cy="5057669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DF443116-6B77-0C1D-8BBB-45EB3C4B2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52491"/>
            <a:stretch/>
          </p:blipFill>
          <p:spPr>
            <a:xfrm>
              <a:off x="3558022" y="1568704"/>
              <a:ext cx="5075956" cy="1694395"/>
            </a:xfrm>
            <a:prstGeom prst="rect">
              <a:avLst/>
            </a:prstGeom>
          </p:spPr>
        </p:pic>
        <p:sp>
          <p:nvSpPr>
            <p:cNvPr id="11" name="텍스트 개체 틀 8">
              <a:extLst>
                <a:ext uri="{FF2B5EF4-FFF2-40B4-BE49-F238E27FC236}">
                  <a16:creationId xmlns:a16="http://schemas.microsoft.com/office/drawing/2014/main" id="{5BCA1D63-D020-DF33-7ACF-74DBC01A43B6}"/>
                </a:ext>
              </a:extLst>
            </p:cNvPr>
            <p:cNvSpPr txBox="1">
              <a:spLocks/>
            </p:cNvSpPr>
            <p:nvPr/>
          </p:nvSpPr>
          <p:spPr>
            <a:xfrm>
              <a:off x="5507608" y="1247531"/>
              <a:ext cx="1451104" cy="46109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ExtraBold" panose="020B0600000101010101" charset="-127"/>
                  <a:ea typeface="NanumGothicExtraBold" panose="020B0600000101010101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lang="ko-KR" altLang="en-US" sz="1800" dirty="0">
                  <a:solidFill>
                    <a:srgbClr val="2B3C71"/>
                  </a:solidFill>
                  <a:latin typeface="+mn-ea"/>
                  <a:ea typeface="+mn-ea"/>
                </a:rPr>
                <a:t>원곡 비행기</a:t>
              </a:r>
            </a:p>
          </p:txBody>
        </p:sp>
        <p:sp>
          <p:nvSpPr>
            <p:cNvPr id="12" name="텍스트 개체 틀 8">
              <a:extLst>
                <a:ext uri="{FF2B5EF4-FFF2-40B4-BE49-F238E27FC236}">
                  <a16:creationId xmlns:a16="http://schemas.microsoft.com/office/drawing/2014/main" id="{AA6DD589-B680-7C06-F329-6EC2C362B789}"/>
                </a:ext>
              </a:extLst>
            </p:cNvPr>
            <p:cNvSpPr txBox="1">
              <a:spLocks/>
            </p:cNvSpPr>
            <p:nvPr/>
          </p:nvSpPr>
          <p:spPr>
            <a:xfrm>
              <a:off x="5375599" y="4040181"/>
              <a:ext cx="1709112" cy="46109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-144000" algn="l" defTabSz="914400" rtl="0" eaLnBrk="1" latinLnBrk="1" hangingPunct="1">
                <a:lnSpc>
                  <a:spcPct val="12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  <a:defRPr sz="1400" b="1" i="0" kern="1200">
                  <a:solidFill>
                    <a:srgbClr val="3CC864"/>
                  </a:solidFill>
                  <a:latin typeface="NanumGothicExtraBold" panose="020B0600000101010101" charset="-127"/>
                  <a:ea typeface="NanumGothicExtraBold" panose="020B0600000101010101" charset="-127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0" algn="ctr">
                <a:lnSpc>
                  <a:spcPct val="150000"/>
                </a:lnSpc>
                <a:buNone/>
              </a:pPr>
              <a:r>
                <a:rPr lang="ko-KR" altLang="en-US" sz="1800" dirty="0">
                  <a:solidFill>
                    <a:srgbClr val="2B3C71"/>
                  </a:solidFill>
                  <a:latin typeface="+mn-ea"/>
                  <a:ea typeface="+mn-ea"/>
                </a:rPr>
                <a:t>편곡된 비행기</a:t>
              </a:r>
            </a:p>
          </p:txBody>
        </p:sp>
        <p:pic>
          <p:nvPicPr>
            <p:cNvPr id="15" name="4단원_교과서_134쪽_QR67_1.화성 편곡하기_비행기">
              <a:hlinkClick r:id="" action="ppaction://media"/>
              <a:extLst>
                <a:ext uri="{FF2B5EF4-FFF2-40B4-BE49-F238E27FC236}">
                  <a16:creationId xmlns:a16="http://schemas.microsoft.com/office/drawing/2014/main" id="{1695575B-9E41-4F7B-644A-865DB8ECBB68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6958711" y="1352079"/>
              <a:ext cx="251999" cy="251999"/>
            </a:xfrm>
            <a:prstGeom prst="rect">
              <a:avLst/>
            </a:prstGeom>
          </p:spPr>
        </p:pic>
        <p:pic>
          <p:nvPicPr>
            <p:cNvPr id="16" name="4단원_교과서_134쪽_QR67_2.화성 편곡하기_날지 못하는 비행기">
              <a:hlinkClick r:id="" action="ppaction://media"/>
              <a:extLst>
                <a:ext uri="{FF2B5EF4-FFF2-40B4-BE49-F238E27FC236}">
                  <a16:creationId xmlns:a16="http://schemas.microsoft.com/office/drawing/2014/main" id="{C27308DE-219A-E0A6-5246-56157F66A897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8"/>
            <a:stretch>
              <a:fillRect/>
            </a:stretch>
          </p:blipFill>
          <p:spPr>
            <a:xfrm>
              <a:off x="7084711" y="4144729"/>
              <a:ext cx="251999" cy="251999"/>
            </a:xfrm>
            <a:prstGeom prst="rect">
              <a:avLst/>
            </a:prstGeom>
          </p:spPr>
        </p:pic>
        <p:sp>
          <p:nvSpPr>
            <p:cNvPr id="10" name="화살표: 오른쪽 9">
              <a:extLst>
                <a:ext uri="{FF2B5EF4-FFF2-40B4-BE49-F238E27FC236}">
                  <a16:creationId xmlns:a16="http://schemas.microsoft.com/office/drawing/2014/main" id="{EE3C0001-D342-1D96-ED26-833564852636}"/>
                </a:ext>
              </a:extLst>
            </p:cNvPr>
            <p:cNvSpPr/>
            <p:nvPr/>
          </p:nvSpPr>
          <p:spPr>
            <a:xfrm rot="5400000">
              <a:off x="5933831" y="3394707"/>
              <a:ext cx="598659" cy="683580"/>
            </a:xfrm>
            <a:prstGeom prst="rightArrow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D78C17F3-987F-78F7-4FD6-2E6FF76EB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66125" y="4453174"/>
              <a:ext cx="6459750" cy="18520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79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B589F-C3D1-FE02-7E32-CC6E93614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C6E60101-46F6-C97C-D1F8-38544C5E5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505" y="3952135"/>
            <a:ext cx="4986338" cy="2322763"/>
          </a:xfrm>
          <a:prstGeom prst="rect">
            <a:avLst/>
          </a:prstGeom>
        </p:spPr>
      </p:pic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F6CA4-31D2-586A-AF5E-C9EBE2F166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대리 화음에 대해 알아보기</a:t>
            </a:r>
          </a:p>
        </p:txBody>
      </p:sp>
      <p:sp>
        <p:nvSpPr>
          <p:cNvPr id="5" name="텍스트 개체 틀 8">
            <a:extLst>
              <a:ext uri="{FF2B5EF4-FFF2-40B4-BE49-F238E27FC236}">
                <a16:creationId xmlns:a16="http://schemas.microsoft.com/office/drawing/2014/main" id="{F6693304-9AA3-2A90-3E93-A9DABE605036}"/>
              </a:ext>
            </a:extLst>
          </p:cNvPr>
          <p:cNvSpPr txBox="1">
            <a:spLocks/>
          </p:cNvSpPr>
          <p:nvPr/>
        </p:nvSpPr>
        <p:spPr>
          <a:xfrm>
            <a:off x="2532827" y="982472"/>
            <a:ext cx="4696647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어떤 화음을 대신하여 쓸 수 있는 다른 화음</a:t>
            </a:r>
          </a:p>
        </p:txBody>
      </p:sp>
      <p:sp>
        <p:nvSpPr>
          <p:cNvPr id="19" name="텍스트 개체 틀 8">
            <a:extLst>
              <a:ext uri="{FF2B5EF4-FFF2-40B4-BE49-F238E27FC236}">
                <a16:creationId xmlns:a16="http://schemas.microsoft.com/office/drawing/2014/main" id="{28686BA4-9CA0-3643-7D64-61E88EAE67F4}"/>
              </a:ext>
            </a:extLst>
          </p:cNvPr>
          <p:cNvSpPr txBox="1">
            <a:spLocks/>
          </p:cNvSpPr>
          <p:nvPr/>
        </p:nvSpPr>
        <p:spPr>
          <a:xfrm>
            <a:off x="6062661" y="5798235"/>
            <a:ext cx="303579" cy="36405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altLang="ko-KR" sz="2000" dirty="0">
                <a:solidFill>
                  <a:srgbClr val="2B3C7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Ⅰ</a:t>
            </a: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텍스트 개체 틀 8">
            <a:extLst>
              <a:ext uri="{FF2B5EF4-FFF2-40B4-BE49-F238E27FC236}">
                <a16:creationId xmlns:a16="http://schemas.microsoft.com/office/drawing/2014/main" id="{657F472A-D26B-C5F9-8FBE-C7F7CCF875B9}"/>
              </a:ext>
            </a:extLst>
          </p:cNvPr>
          <p:cNvSpPr txBox="1">
            <a:spLocks/>
          </p:cNvSpPr>
          <p:nvPr/>
        </p:nvSpPr>
        <p:spPr>
          <a:xfrm>
            <a:off x="4972048" y="5798235"/>
            <a:ext cx="303579" cy="36405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altLang="ko-KR" sz="2000" dirty="0">
                <a:solidFill>
                  <a:srgbClr val="2B3C7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ⅵ</a:t>
            </a: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0" algn="ctr">
              <a:buNone/>
            </a:pP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텍스트 개체 틀 8">
            <a:extLst>
              <a:ext uri="{FF2B5EF4-FFF2-40B4-BE49-F238E27FC236}">
                <a16:creationId xmlns:a16="http://schemas.microsoft.com/office/drawing/2014/main" id="{5B41593C-9746-E77B-9579-DFB9374C0DCE}"/>
              </a:ext>
            </a:extLst>
          </p:cNvPr>
          <p:cNvSpPr txBox="1">
            <a:spLocks/>
          </p:cNvSpPr>
          <p:nvPr/>
        </p:nvSpPr>
        <p:spPr>
          <a:xfrm>
            <a:off x="7163546" y="5798234"/>
            <a:ext cx="303579" cy="36405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altLang="ko-KR" sz="2000" dirty="0">
                <a:solidFill>
                  <a:srgbClr val="2B3C7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ⅲ</a:t>
            </a: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0" algn="ctr">
              <a:buNone/>
            </a:pP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0" algn="ctr">
              <a:buNone/>
            </a:pP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2" name="표 5">
            <a:extLst>
              <a:ext uri="{FF2B5EF4-FFF2-40B4-BE49-F238E27FC236}">
                <a16:creationId xmlns:a16="http://schemas.microsoft.com/office/drawing/2014/main" id="{8821579B-3FC8-BA15-13CD-AFF21CB9E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99869"/>
              </p:ext>
            </p:extLst>
          </p:nvPr>
        </p:nvGraphicFramePr>
        <p:xfrm>
          <a:off x="2782111" y="2301807"/>
          <a:ext cx="6716408" cy="1744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595">
                  <a:extLst>
                    <a:ext uri="{9D8B030D-6E8A-4147-A177-3AD203B41FA5}">
                      <a16:colId xmlns:a16="http://schemas.microsoft.com/office/drawing/2014/main" val="3237301727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4147963993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469560289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10157287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1104485308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145316576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91597166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3133143264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105885396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1568605104"/>
                    </a:ext>
                  </a:extLst>
                </a:gridCol>
              </a:tblGrid>
              <a:tr h="58145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도 화음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D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6095624"/>
                  </a:ext>
                </a:extLst>
              </a:tr>
              <a:tr h="58145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ko-KR" altLang="en-US" sz="1400" b="1" dirty="0">
                          <a:solidFill>
                            <a:schemeClr val="bg1"/>
                          </a:solidFill>
                        </a:rPr>
                        <a:t>도 화음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457071"/>
                  </a:ext>
                </a:extLst>
              </a:tr>
              <a:tr h="58145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도 화음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9E4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17679"/>
                  </a:ext>
                </a:extLst>
              </a:tr>
            </a:tbl>
          </a:graphicData>
        </a:graphic>
      </p:graphicFrame>
      <p:sp>
        <p:nvSpPr>
          <p:cNvPr id="6" name="텍스트 개체 틀 8">
            <a:extLst>
              <a:ext uri="{FF2B5EF4-FFF2-40B4-BE49-F238E27FC236}">
                <a16:creationId xmlns:a16="http://schemas.microsoft.com/office/drawing/2014/main" id="{F158FD30-BF0B-7C58-E38C-C1FC31FCA082}"/>
              </a:ext>
            </a:extLst>
          </p:cNvPr>
          <p:cNvSpPr txBox="1">
            <a:spLocks/>
          </p:cNvSpPr>
          <p:nvPr/>
        </p:nvSpPr>
        <p:spPr>
          <a:xfrm>
            <a:off x="4955730" y="1785755"/>
            <a:ext cx="2413889" cy="251999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ko-KR" altLang="en-US" sz="1800" dirty="0" err="1">
                <a:solidFill>
                  <a:schemeClr val="tx1"/>
                </a:solidFill>
                <a:latin typeface="+mn-ea"/>
                <a:ea typeface="+mn-ea"/>
              </a:rPr>
              <a:t>으뜸화음의</a:t>
            </a:r>
            <a:r>
              <a:rPr lang="ko-KR" altLang="en-US" sz="1800" dirty="0">
                <a:solidFill>
                  <a:schemeClr val="tx1"/>
                </a:solidFill>
                <a:latin typeface="+mn-ea"/>
                <a:ea typeface="+mn-ea"/>
              </a:rPr>
              <a:t> 대리 화음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19AD9F-4CA5-8736-F064-7F1BDF3BA3DF}"/>
              </a:ext>
            </a:extLst>
          </p:cNvPr>
          <p:cNvSpPr/>
          <p:nvPr/>
        </p:nvSpPr>
        <p:spPr>
          <a:xfrm>
            <a:off x="1154349" y="965722"/>
            <a:ext cx="1199745" cy="3482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대리 화음</a:t>
            </a:r>
          </a:p>
        </p:txBody>
      </p:sp>
    </p:spTree>
    <p:extLst>
      <p:ext uri="{BB962C8B-B14F-4D97-AF65-F5344CB8AC3E}">
        <p14:creationId xmlns:p14="http://schemas.microsoft.com/office/powerpoint/2010/main" val="795448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B589F-C3D1-FE02-7E32-CC6E93614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F6CA4-31D2-586A-AF5E-C9EBE2F166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대리 화음에 대해 알아보기</a:t>
            </a:r>
          </a:p>
        </p:txBody>
      </p:sp>
      <p:sp>
        <p:nvSpPr>
          <p:cNvPr id="5" name="텍스트 개체 틀 8">
            <a:extLst>
              <a:ext uri="{FF2B5EF4-FFF2-40B4-BE49-F238E27FC236}">
                <a16:creationId xmlns:a16="http://schemas.microsoft.com/office/drawing/2014/main" id="{F6693304-9AA3-2A90-3E93-A9DABE605036}"/>
              </a:ext>
            </a:extLst>
          </p:cNvPr>
          <p:cNvSpPr txBox="1">
            <a:spLocks/>
          </p:cNvSpPr>
          <p:nvPr/>
        </p:nvSpPr>
        <p:spPr>
          <a:xfrm>
            <a:off x="2532827" y="982472"/>
            <a:ext cx="4696647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어떤 화음을 대신하여 쓸 수 있는 다른 화음</a:t>
            </a:r>
          </a:p>
        </p:txBody>
      </p:sp>
      <p:graphicFrame>
        <p:nvGraphicFramePr>
          <p:cNvPr id="2" name="표 5">
            <a:extLst>
              <a:ext uri="{FF2B5EF4-FFF2-40B4-BE49-F238E27FC236}">
                <a16:creationId xmlns:a16="http://schemas.microsoft.com/office/drawing/2014/main" id="{8821579B-3FC8-BA15-13CD-AFF21CB9E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335194"/>
              </p:ext>
            </p:extLst>
          </p:nvPr>
        </p:nvGraphicFramePr>
        <p:xfrm>
          <a:off x="2782111" y="2301807"/>
          <a:ext cx="6716408" cy="1162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595">
                  <a:extLst>
                    <a:ext uri="{9D8B030D-6E8A-4147-A177-3AD203B41FA5}">
                      <a16:colId xmlns:a16="http://schemas.microsoft.com/office/drawing/2014/main" val="3237301727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4147963993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469560289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10157287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1104485308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145316576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91597166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3133143264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105885396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1568605104"/>
                    </a:ext>
                  </a:extLst>
                </a:gridCol>
              </a:tblGrid>
              <a:tr h="58145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ko-KR" altLang="en-US" sz="1400" b="1" dirty="0">
                          <a:solidFill>
                            <a:schemeClr val="bg1"/>
                          </a:solidFill>
                        </a:rPr>
                        <a:t>도 화음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>
                          <a:solidFill>
                            <a:schemeClr val="tx1"/>
                          </a:solidFill>
                        </a:rPr>
                        <a:t>파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B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>
                          <a:solidFill>
                            <a:schemeClr val="tx1"/>
                          </a:solidFill>
                        </a:rPr>
                        <a:t>라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D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>
                          <a:solidFill>
                            <a:schemeClr val="tx1"/>
                          </a:solidFill>
                        </a:rPr>
                        <a:t>도</a:t>
                      </a:r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C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0457071"/>
                  </a:ext>
                </a:extLst>
              </a:tr>
              <a:tr h="58145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도 화음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>
                          <a:solidFill>
                            <a:schemeClr val="tx1"/>
                          </a:solidFill>
                        </a:rPr>
                        <a:t>레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A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>
                          <a:solidFill>
                            <a:schemeClr val="tx1"/>
                          </a:solidFill>
                        </a:rPr>
                        <a:t>파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B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>
                          <a:solidFill>
                            <a:schemeClr val="tx1"/>
                          </a:solidFill>
                        </a:rPr>
                        <a:t>라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CD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717679"/>
                  </a:ext>
                </a:extLst>
              </a:tr>
            </a:tbl>
          </a:graphicData>
        </a:graphic>
      </p:graphicFrame>
      <p:sp>
        <p:nvSpPr>
          <p:cNvPr id="6" name="텍스트 개체 틀 8">
            <a:extLst>
              <a:ext uri="{FF2B5EF4-FFF2-40B4-BE49-F238E27FC236}">
                <a16:creationId xmlns:a16="http://schemas.microsoft.com/office/drawing/2014/main" id="{F158FD30-BF0B-7C58-E38C-C1FC31FCA082}"/>
              </a:ext>
            </a:extLst>
          </p:cNvPr>
          <p:cNvSpPr txBox="1">
            <a:spLocks/>
          </p:cNvSpPr>
          <p:nvPr/>
        </p:nvSpPr>
        <p:spPr>
          <a:xfrm>
            <a:off x="4290302" y="1785755"/>
            <a:ext cx="3744746" cy="251999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ko-KR" altLang="en-US" sz="1800" dirty="0">
                <a:solidFill>
                  <a:schemeClr val="tx1"/>
                </a:solidFill>
                <a:latin typeface="+mn-ea"/>
                <a:ea typeface="+mn-ea"/>
              </a:rPr>
              <a:t>버금딸림화음의 대리 화음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19AD9F-4CA5-8736-F064-7F1BDF3BA3DF}"/>
              </a:ext>
            </a:extLst>
          </p:cNvPr>
          <p:cNvSpPr/>
          <p:nvPr/>
        </p:nvSpPr>
        <p:spPr>
          <a:xfrm>
            <a:off x="1154349" y="965722"/>
            <a:ext cx="1199745" cy="3482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대리 화음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8F02569-5D32-6767-746C-0C5AC8410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33" y="3727562"/>
            <a:ext cx="3530321" cy="1714505"/>
          </a:xfrm>
          <a:prstGeom prst="rect">
            <a:avLst/>
          </a:prstGeom>
        </p:spPr>
      </p:pic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1D93D09-8633-CE4A-B666-69EDFC234961}"/>
              </a:ext>
            </a:extLst>
          </p:cNvPr>
          <p:cNvSpPr txBox="1">
            <a:spLocks/>
          </p:cNvSpPr>
          <p:nvPr/>
        </p:nvSpPr>
        <p:spPr>
          <a:xfrm>
            <a:off x="5608490" y="5367867"/>
            <a:ext cx="303579" cy="36405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altLang="ko-KR" sz="2000" dirty="0">
                <a:solidFill>
                  <a:srgbClr val="2B3C7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0" algn="ctr">
              <a:buNone/>
            </a:pP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32F82082-F027-26FC-1DA4-15FD83F080F3}"/>
              </a:ext>
            </a:extLst>
          </p:cNvPr>
          <p:cNvSpPr txBox="1">
            <a:spLocks/>
          </p:cNvSpPr>
          <p:nvPr/>
        </p:nvSpPr>
        <p:spPr>
          <a:xfrm>
            <a:off x="6728427" y="5367866"/>
            <a:ext cx="303579" cy="36405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altLang="ko-KR" sz="2000" dirty="0">
                <a:solidFill>
                  <a:srgbClr val="2B3C7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</a:t>
            </a: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0" algn="ctr">
              <a:buNone/>
            </a:pP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0" algn="ctr">
              <a:buNone/>
            </a:pP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0" algn="ctr">
              <a:buNone/>
            </a:pP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114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B589F-C3D1-FE02-7E32-CC6E93614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0BF6CA4-31D2-586A-AF5E-C9EBE2F1669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대리 화음에 대해 알아보기</a:t>
            </a:r>
          </a:p>
        </p:txBody>
      </p:sp>
      <p:sp>
        <p:nvSpPr>
          <p:cNvPr id="5" name="텍스트 개체 틀 8">
            <a:extLst>
              <a:ext uri="{FF2B5EF4-FFF2-40B4-BE49-F238E27FC236}">
                <a16:creationId xmlns:a16="http://schemas.microsoft.com/office/drawing/2014/main" id="{F6693304-9AA3-2A90-3E93-A9DABE605036}"/>
              </a:ext>
            </a:extLst>
          </p:cNvPr>
          <p:cNvSpPr txBox="1">
            <a:spLocks/>
          </p:cNvSpPr>
          <p:nvPr/>
        </p:nvSpPr>
        <p:spPr>
          <a:xfrm>
            <a:off x="2532827" y="982472"/>
            <a:ext cx="4696647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어떤 화음을 대신하여 쓸 수 있는 다른 화음</a:t>
            </a:r>
          </a:p>
        </p:txBody>
      </p:sp>
      <p:graphicFrame>
        <p:nvGraphicFramePr>
          <p:cNvPr id="2" name="표 5">
            <a:extLst>
              <a:ext uri="{FF2B5EF4-FFF2-40B4-BE49-F238E27FC236}">
                <a16:creationId xmlns:a16="http://schemas.microsoft.com/office/drawing/2014/main" id="{8821579B-3FC8-BA15-13CD-AFF21CB9E9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953345"/>
              </p:ext>
            </p:extLst>
          </p:nvPr>
        </p:nvGraphicFramePr>
        <p:xfrm>
          <a:off x="2782111" y="2301807"/>
          <a:ext cx="6716408" cy="1162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4595">
                  <a:extLst>
                    <a:ext uri="{9D8B030D-6E8A-4147-A177-3AD203B41FA5}">
                      <a16:colId xmlns:a16="http://schemas.microsoft.com/office/drawing/2014/main" val="3237301727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4147963993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469560289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10157287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1104485308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145316576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91597166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3133143264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2105885396"/>
                    </a:ext>
                  </a:extLst>
                </a:gridCol>
                <a:gridCol w="605757">
                  <a:extLst>
                    <a:ext uri="{9D8B030D-6E8A-4147-A177-3AD203B41FA5}">
                      <a16:colId xmlns:a16="http://schemas.microsoft.com/office/drawing/2014/main" val="1568605104"/>
                    </a:ext>
                  </a:extLst>
                </a:gridCol>
              </a:tblGrid>
              <a:tr h="58145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ko-KR" altLang="en-US" sz="1400" b="1" dirty="0">
                          <a:solidFill>
                            <a:schemeClr val="bg1"/>
                          </a:solidFill>
                        </a:rPr>
                        <a:t>도 화음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A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457071"/>
                  </a:ext>
                </a:extLst>
              </a:tr>
              <a:tr h="58145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vii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˚</a:t>
                      </a:r>
                      <a:r>
                        <a:rPr lang="ko-KR" altLang="en-US" sz="1400" b="1" dirty="0">
                          <a:solidFill>
                            <a:schemeClr val="tx1"/>
                          </a:solidFill>
                        </a:rPr>
                        <a:t>도 화음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1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DA7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dirty="0">
                          <a:solidFill>
                            <a:schemeClr val="tx1"/>
                          </a:solidFill>
                        </a:rPr>
                        <a:t>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EBB3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17679"/>
                  </a:ext>
                </a:extLst>
              </a:tr>
            </a:tbl>
          </a:graphicData>
        </a:graphic>
      </p:graphicFrame>
      <p:sp>
        <p:nvSpPr>
          <p:cNvPr id="6" name="텍스트 개체 틀 8">
            <a:extLst>
              <a:ext uri="{FF2B5EF4-FFF2-40B4-BE49-F238E27FC236}">
                <a16:creationId xmlns:a16="http://schemas.microsoft.com/office/drawing/2014/main" id="{F158FD30-BF0B-7C58-E38C-C1FC31FCA082}"/>
              </a:ext>
            </a:extLst>
          </p:cNvPr>
          <p:cNvSpPr txBox="1">
            <a:spLocks/>
          </p:cNvSpPr>
          <p:nvPr/>
        </p:nvSpPr>
        <p:spPr>
          <a:xfrm>
            <a:off x="4290302" y="1785755"/>
            <a:ext cx="3744746" cy="251999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ko-KR" altLang="en-US" sz="1800" dirty="0" err="1">
                <a:solidFill>
                  <a:schemeClr val="tx1"/>
                </a:solidFill>
                <a:latin typeface="+mn-ea"/>
                <a:ea typeface="+mn-ea"/>
              </a:rPr>
              <a:t>딸림화음의</a:t>
            </a:r>
            <a:r>
              <a:rPr lang="ko-KR" altLang="en-US" sz="1800" dirty="0">
                <a:solidFill>
                  <a:schemeClr val="tx1"/>
                </a:solidFill>
                <a:latin typeface="+mn-ea"/>
                <a:ea typeface="+mn-ea"/>
              </a:rPr>
              <a:t> 대리 화음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E19AD9F-4CA5-8736-F064-7F1BDF3BA3DF}"/>
              </a:ext>
            </a:extLst>
          </p:cNvPr>
          <p:cNvSpPr/>
          <p:nvPr/>
        </p:nvSpPr>
        <p:spPr>
          <a:xfrm>
            <a:off x="1154349" y="965722"/>
            <a:ext cx="1199745" cy="3482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대리 화음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7A22ED7-2B67-E206-1079-4EEF9DFFD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7" t="5706" b="2457"/>
          <a:stretch/>
        </p:blipFill>
        <p:spPr>
          <a:xfrm>
            <a:off x="4557308" y="4042960"/>
            <a:ext cx="3345319" cy="1395411"/>
          </a:xfrm>
          <a:prstGeom prst="rect">
            <a:avLst/>
          </a:prstGeom>
        </p:spPr>
      </p:pic>
      <p:sp>
        <p:nvSpPr>
          <p:cNvPr id="11" name="텍스트 개체 틀 8">
            <a:extLst>
              <a:ext uri="{FF2B5EF4-FFF2-40B4-BE49-F238E27FC236}">
                <a16:creationId xmlns:a16="http://schemas.microsoft.com/office/drawing/2014/main" id="{FA26DCD0-8A47-6767-23F9-B74E5A4F85F6}"/>
              </a:ext>
            </a:extLst>
          </p:cNvPr>
          <p:cNvSpPr txBox="1">
            <a:spLocks/>
          </p:cNvSpPr>
          <p:nvPr/>
        </p:nvSpPr>
        <p:spPr>
          <a:xfrm>
            <a:off x="5583465" y="5256344"/>
            <a:ext cx="303579" cy="36405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altLang="ko-KR" sz="2000" dirty="0">
                <a:solidFill>
                  <a:srgbClr val="2B3C7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Ⅴ</a:t>
            </a: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0" algn="ctr">
              <a:buNone/>
            </a:pP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텍스트 개체 틀 8">
            <a:extLst>
              <a:ext uri="{FF2B5EF4-FFF2-40B4-BE49-F238E27FC236}">
                <a16:creationId xmlns:a16="http://schemas.microsoft.com/office/drawing/2014/main" id="{3B9DF0AF-0881-2D11-6746-04D1A7259515}"/>
              </a:ext>
            </a:extLst>
          </p:cNvPr>
          <p:cNvSpPr txBox="1">
            <a:spLocks/>
          </p:cNvSpPr>
          <p:nvPr/>
        </p:nvSpPr>
        <p:spPr>
          <a:xfrm>
            <a:off x="6682970" y="5256344"/>
            <a:ext cx="423730" cy="36405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ExtraBold" panose="020B0600000101010101" charset="-127"/>
                <a:ea typeface="NanumGothicExtraBold" panose="020B0600000101010101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None/>
            </a:pPr>
            <a:r>
              <a:rPr lang="en-US" altLang="ko-KR" sz="2000" dirty="0">
                <a:solidFill>
                  <a:srgbClr val="2B3C7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ⅶ</a:t>
            </a:r>
            <a:r>
              <a:rPr lang="ko-KR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˚</a:t>
            </a:r>
            <a:endParaRPr lang="ko-KR" altLang="en-US" sz="2000" dirty="0">
              <a:solidFill>
                <a:srgbClr val="2B3C7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27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770F5-9B3C-921E-C87C-D3DDC0A2A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>
            <a:extLst>
              <a:ext uri="{FF2B5EF4-FFF2-40B4-BE49-F238E27FC236}">
                <a16:creationId xmlns:a16="http://schemas.microsoft.com/office/drawing/2014/main" id="{43E4DA58-3481-59D7-349E-1C78FAF58517}"/>
              </a:ext>
            </a:extLst>
          </p:cNvPr>
          <p:cNvGrpSpPr/>
          <p:nvPr/>
        </p:nvGrpSpPr>
        <p:grpSpPr>
          <a:xfrm>
            <a:off x="1422148" y="4297947"/>
            <a:ext cx="8884254" cy="1314958"/>
            <a:chOff x="1422148" y="4297947"/>
            <a:chExt cx="8884254" cy="1314958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1167CEE1-BA2B-1BF7-368D-98069B84126F}"/>
                </a:ext>
              </a:extLst>
            </p:cNvPr>
            <p:cNvGrpSpPr/>
            <p:nvPr/>
          </p:nvGrpSpPr>
          <p:grpSpPr>
            <a:xfrm>
              <a:off x="1881000" y="4297947"/>
              <a:ext cx="8425402" cy="1314958"/>
              <a:chOff x="1881000" y="4297947"/>
              <a:chExt cx="8425402" cy="1314958"/>
            </a:xfrm>
          </p:grpSpPr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E00B2EBB-5A4B-6BD2-B4E5-24250A69DD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81000" y="4759391"/>
                <a:ext cx="8425402" cy="853514"/>
              </a:xfrm>
              <a:prstGeom prst="rect">
                <a:avLst/>
              </a:prstGeom>
            </p:spPr>
          </p:pic>
          <p:pic>
            <p:nvPicPr>
              <p:cNvPr id="7" name="대리">
                <a:hlinkClick r:id="" action="ppaction://media"/>
                <a:extLst>
                  <a:ext uri="{FF2B5EF4-FFF2-40B4-BE49-F238E27FC236}">
                    <a16:creationId xmlns:a16="http://schemas.microsoft.com/office/drawing/2014/main" id="{03E8E1E7-DADC-0600-4FC6-EAD64A1B8562}"/>
                  </a:ext>
                </a:extLst>
              </p:cNvPr>
              <p:cNvPicPr>
                <a:picLocks noChangeAspect="1"/>
              </p:cNvPicPr>
              <p:nvPr>
                <a:audi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2026547" y="4297947"/>
                <a:ext cx="446276" cy="446276"/>
              </a:xfrm>
              <a:prstGeom prst="rect">
                <a:avLst/>
              </a:prstGeom>
            </p:spPr>
          </p:pic>
        </p:grpSp>
        <p:grpSp>
          <p:nvGrpSpPr>
            <p:cNvPr id="10" name="그룹 3">
              <a:extLst>
                <a:ext uri="{FF2B5EF4-FFF2-40B4-BE49-F238E27FC236}">
                  <a16:creationId xmlns:a16="http://schemas.microsoft.com/office/drawing/2014/main" id="{A953AFB6-60DF-0353-7F03-F46E1EE175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22148" y="4597726"/>
              <a:ext cx="603474" cy="377219"/>
              <a:chOff x="4663668" y="567812"/>
              <a:chExt cx="618853" cy="363546"/>
            </a:xfrm>
          </p:grpSpPr>
          <p:sp>
            <p:nvSpPr>
              <p:cNvPr id="11" name="사각형: 둥근 모서리 10">
                <a:extLst>
                  <a:ext uri="{FF2B5EF4-FFF2-40B4-BE49-F238E27FC236}">
                    <a16:creationId xmlns:a16="http://schemas.microsoft.com/office/drawing/2014/main" id="{303A37E5-243B-482E-4940-897C2A7A3EEA}"/>
                  </a:ext>
                </a:extLst>
              </p:cNvPr>
              <p:cNvSpPr/>
              <p:nvPr/>
            </p:nvSpPr>
            <p:spPr>
              <a:xfrm>
                <a:off x="4716181" y="692120"/>
                <a:ext cx="359539" cy="226802"/>
              </a:xfrm>
              <a:prstGeom prst="roundRect">
                <a:avLst/>
              </a:prstGeom>
              <a:solidFill>
                <a:srgbClr val="2B3C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lnSpc>
                    <a:spcPct val="150000"/>
                  </a:lnSpc>
                  <a:defRPr/>
                </a:pPr>
                <a:endParaRPr lang="ko-KR" altLang="en-US" sz="1200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3" name="직사각형 12">
                <a:extLst>
                  <a:ext uri="{FF2B5EF4-FFF2-40B4-BE49-F238E27FC236}">
                    <a16:creationId xmlns:a16="http://schemas.microsoft.com/office/drawing/2014/main" id="{7D4AC608-FD89-2178-8996-6D8492D3547A}"/>
                  </a:ext>
                </a:extLst>
              </p:cNvPr>
              <p:cNvSpPr/>
              <p:nvPr/>
            </p:nvSpPr>
            <p:spPr bwMode="auto">
              <a:xfrm>
                <a:off x="4663668" y="567812"/>
                <a:ext cx="618853" cy="36354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eaLnBrk="1" latinLnBrk="1" hangingPunct="1">
                  <a:lnSpc>
                    <a:spcPct val="200000"/>
                  </a:lnSpc>
                  <a:defRPr/>
                </a:pPr>
                <a:r>
                  <a:rPr lang="ko-KR" altLang="en-US" sz="1100" b="1" dirty="0">
                    <a:solidFill>
                      <a:schemeClr val="bg1"/>
                    </a:solidFill>
                    <a:latin typeface="+mn-ea"/>
                  </a:rPr>
                  <a:t>예시</a:t>
                </a:r>
                <a:endParaRPr lang="en-US" altLang="ko-KR" sz="1100" b="1" dirty="0">
                  <a:solidFill>
                    <a:schemeClr val="bg1"/>
                  </a:solidFill>
                  <a:latin typeface="+mn-ea"/>
                </a:endParaRPr>
              </a:p>
            </p:txBody>
          </p:sp>
        </p:grpSp>
      </p:grp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C3F0F6B-EF46-729B-5FBE-073118E25E3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화성 편곡 실습</a:t>
            </a:r>
          </a:p>
        </p:txBody>
      </p:sp>
      <p:sp>
        <p:nvSpPr>
          <p:cNvPr id="2" name="텍스트 개체 틀 22">
            <a:extLst>
              <a:ext uri="{FF2B5EF4-FFF2-40B4-BE49-F238E27FC236}">
                <a16:creationId xmlns:a16="http://schemas.microsoft.com/office/drawing/2014/main" id="{27E033E0-C803-3987-DCD7-E7D24741F0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1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단계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: 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대리 화음을 사용한 화성 편곡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	</a:t>
            </a:r>
            <a:endParaRPr lang="ko-KR" altLang="en-US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F7A5565D-1EB4-A7A2-92F0-04698A59A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5598" y="1407611"/>
            <a:ext cx="8420804" cy="163194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B09F30E-E29D-16A7-7BED-624B00275F57}"/>
              </a:ext>
            </a:extLst>
          </p:cNvPr>
          <p:cNvSpPr txBox="1"/>
          <p:nvPr/>
        </p:nvSpPr>
        <p:spPr>
          <a:xfrm>
            <a:off x="3054350" y="4778441"/>
            <a:ext cx="714375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" b="1" dirty="0">
                <a:latin typeface="+mn-ea"/>
              </a:rPr>
              <a:t>C             </a:t>
            </a:r>
            <a:r>
              <a:rPr lang="en-US" altLang="ko-KR" sz="1150" b="1" dirty="0" err="1">
                <a:latin typeface="+mn-ea"/>
              </a:rPr>
              <a:t>Bdim</a:t>
            </a:r>
            <a:r>
              <a:rPr lang="en-US" altLang="ko-KR" sz="1150" b="1" dirty="0">
                <a:latin typeface="+mn-ea"/>
              </a:rPr>
              <a:t>               Em             Dm               Am             G                 C</a:t>
            </a:r>
            <a:endParaRPr lang="ko-KR" altLang="en-US" sz="1150" b="1" dirty="0">
              <a:latin typeface="+mn-ea"/>
            </a:endParaRPr>
          </a:p>
          <a:p>
            <a:endParaRPr lang="ko-KR" altLang="en-US" sz="1150" b="1" dirty="0">
              <a:latin typeface="+mn-ea"/>
            </a:endParaRPr>
          </a:p>
        </p:txBody>
      </p:sp>
      <p:sp>
        <p:nvSpPr>
          <p:cNvPr id="8" name="화살표: 오른쪽 7">
            <a:extLst>
              <a:ext uri="{FF2B5EF4-FFF2-40B4-BE49-F238E27FC236}">
                <a16:creationId xmlns:a16="http://schemas.microsoft.com/office/drawing/2014/main" id="{2B1EE8F1-384A-9D4A-CAC0-E4C9E4B38AAD}"/>
              </a:ext>
            </a:extLst>
          </p:cNvPr>
          <p:cNvSpPr/>
          <p:nvPr/>
        </p:nvSpPr>
        <p:spPr>
          <a:xfrm rot="5400000">
            <a:off x="5794371" y="3301527"/>
            <a:ext cx="598659" cy="683580"/>
          </a:xfrm>
          <a:prstGeom prst="rightArrow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49" name="말풍선: 타원형 48">
            <a:extLst>
              <a:ext uri="{FF2B5EF4-FFF2-40B4-BE49-F238E27FC236}">
                <a16:creationId xmlns:a16="http://schemas.microsoft.com/office/drawing/2014/main" id="{2A22752C-8A22-E7FA-F7CA-D06E0558B6BF}"/>
              </a:ext>
            </a:extLst>
          </p:cNvPr>
          <p:cNvSpPr/>
          <p:nvPr/>
        </p:nvSpPr>
        <p:spPr>
          <a:xfrm>
            <a:off x="4512140" y="4313113"/>
            <a:ext cx="1034546" cy="446277"/>
          </a:xfrm>
          <a:prstGeom prst="wedgeEllipseCallout">
            <a:avLst>
              <a:gd name="adj1" fmla="val 12256"/>
              <a:gd name="adj2" fmla="val 74163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latin typeface="+mn-ea"/>
              </a:rPr>
              <a:t>C</a:t>
            </a:r>
            <a:r>
              <a:rPr lang="ko-KR" altLang="en-US" sz="900" dirty="0">
                <a:latin typeface="+mn-ea"/>
              </a:rPr>
              <a:t>코드의 대리 화음</a:t>
            </a:r>
          </a:p>
        </p:txBody>
      </p:sp>
      <p:sp>
        <p:nvSpPr>
          <p:cNvPr id="50" name="말풍선: 타원형 49">
            <a:extLst>
              <a:ext uri="{FF2B5EF4-FFF2-40B4-BE49-F238E27FC236}">
                <a16:creationId xmlns:a16="http://schemas.microsoft.com/office/drawing/2014/main" id="{657633D2-6165-7319-FCAB-6824085DF975}"/>
              </a:ext>
            </a:extLst>
          </p:cNvPr>
          <p:cNvSpPr/>
          <p:nvPr/>
        </p:nvSpPr>
        <p:spPr>
          <a:xfrm>
            <a:off x="5558827" y="4320757"/>
            <a:ext cx="1034546" cy="446277"/>
          </a:xfrm>
          <a:prstGeom prst="wedgeEllipseCallout">
            <a:avLst>
              <a:gd name="adj1" fmla="val -4594"/>
              <a:gd name="adj2" fmla="val 70157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latin typeface="+mn-ea"/>
              </a:rPr>
              <a:t>F</a:t>
            </a:r>
            <a:r>
              <a:rPr lang="ko-KR" altLang="en-US" sz="900" dirty="0">
                <a:latin typeface="+mn-ea"/>
              </a:rPr>
              <a:t>코드의 대리 화음</a:t>
            </a:r>
          </a:p>
        </p:txBody>
      </p:sp>
      <p:sp>
        <p:nvSpPr>
          <p:cNvPr id="53" name="말풍선: 타원형 52">
            <a:extLst>
              <a:ext uri="{FF2B5EF4-FFF2-40B4-BE49-F238E27FC236}">
                <a16:creationId xmlns:a16="http://schemas.microsoft.com/office/drawing/2014/main" id="{44DC5003-35B9-BB8C-283E-3763C04436AB}"/>
              </a:ext>
            </a:extLst>
          </p:cNvPr>
          <p:cNvSpPr/>
          <p:nvPr/>
        </p:nvSpPr>
        <p:spPr>
          <a:xfrm>
            <a:off x="6593373" y="4320757"/>
            <a:ext cx="1034546" cy="446277"/>
          </a:xfrm>
          <a:prstGeom prst="wedgeEllipseCallout">
            <a:avLst>
              <a:gd name="adj1" fmla="val -10830"/>
              <a:gd name="adj2" fmla="val 6676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latin typeface="+mn-ea"/>
              </a:rPr>
              <a:t>C</a:t>
            </a:r>
            <a:r>
              <a:rPr lang="ko-KR" altLang="en-US" sz="900" dirty="0">
                <a:latin typeface="+mn-ea"/>
              </a:rPr>
              <a:t>코드의 대리 화음</a:t>
            </a:r>
          </a:p>
        </p:txBody>
      </p:sp>
      <p:sp>
        <p:nvSpPr>
          <p:cNvPr id="54" name="말풍선: 타원형 53">
            <a:extLst>
              <a:ext uri="{FF2B5EF4-FFF2-40B4-BE49-F238E27FC236}">
                <a16:creationId xmlns:a16="http://schemas.microsoft.com/office/drawing/2014/main" id="{2A7C227F-638F-1AE1-9DD9-E4E9EE59D6AB}"/>
              </a:ext>
            </a:extLst>
          </p:cNvPr>
          <p:cNvSpPr/>
          <p:nvPr/>
        </p:nvSpPr>
        <p:spPr>
          <a:xfrm>
            <a:off x="3465452" y="4309211"/>
            <a:ext cx="1034547" cy="446277"/>
          </a:xfrm>
          <a:prstGeom prst="wedgeEllipseCallout">
            <a:avLst>
              <a:gd name="adj1" fmla="val 10245"/>
              <a:gd name="adj2" fmla="val 61830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latin typeface="+mn-ea"/>
              </a:rPr>
              <a:t>G</a:t>
            </a:r>
            <a:r>
              <a:rPr lang="ko-KR" altLang="en-US" sz="900" dirty="0">
                <a:latin typeface="+mn-ea"/>
              </a:rPr>
              <a:t>코드의 대리 화음</a:t>
            </a:r>
          </a:p>
        </p:txBody>
      </p:sp>
    </p:spTree>
    <p:extLst>
      <p:ext uri="{BB962C8B-B14F-4D97-AF65-F5344CB8AC3E}">
        <p14:creationId xmlns:p14="http://schemas.microsoft.com/office/powerpoint/2010/main" val="143329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9" grpId="0" animBg="1"/>
      <p:bldP spid="50" grpId="0" animBg="1"/>
      <p:bldP spid="53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51E61-7E61-D648-70CA-41BA733DE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178C3F7-0775-E4E2-2215-9762BB04F9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화성 편곡 실습</a:t>
            </a:r>
          </a:p>
        </p:txBody>
      </p:sp>
      <p:sp>
        <p:nvSpPr>
          <p:cNvPr id="2" name="텍스트 개체 틀 22">
            <a:extLst>
              <a:ext uri="{FF2B5EF4-FFF2-40B4-BE49-F238E27FC236}">
                <a16:creationId xmlns:a16="http://schemas.microsoft.com/office/drawing/2014/main" id="{0BFD63B5-5FAC-F96F-6CEC-159378BF18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0000" y="720000"/>
            <a:ext cx="7200000" cy="251999"/>
          </a:xfrm>
        </p:spPr>
        <p:txBody>
          <a:bodyPr/>
          <a:lstStyle/>
          <a:p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2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단계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: </a:t>
            </a:r>
            <a:r>
              <a:rPr lang="ko-KR" altLang="en-US" dirty="0">
                <a:solidFill>
                  <a:srgbClr val="2B3C71"/>
                </a:solidFill>
                <a:latin typeface="+mn-ea"/>
                <a:ea typeface="+mn-ea"/>
              </a:rPr>
              <a:t>화음의 전위를 활용한 화성 편곡</a:t>
            </a:r>
            <a:r>
              <a:rPr lang="en-US" altLang="ko-KR" dirty="0">
                <a:solidFill>
                  <a:srgbClr val="2B3C71"/>
                </a:solidFill>
                <a:latin typeface="+mn-ea"/>
                <a:ea typeface="+mn-ea"/>
              </a:rPr>
              <a:t>	</a:t>
            </a:r>
            <a:endParaRPr lang="ko-KR" altLang="en-US" dirty="0">
              <a:solidFill>
                <a:srgbClr val="2B3C71"/>
              </a:solidFill>
              <a:latin typeface="+mn-ea"/>
              <a:ea typeface="+mn-ea"/>
            </a:endParaRPr>
          </a:p>
        </p:txBody>
      </p:sp>
      <p:pic>
        <p:nvPicPr>
          <p:cNvPr id="36" name="그림 35">
            <a:extLst>
              <a:ext uri="{FF2B5EF4-FFF2-40B4-BE49-F238E27FC236}">
                <a16:creationId xmlns:a16="http://schemas.microsoft.com/office/drawing/2014/main" id="{6F6355A9-1421-B4AA-4D29-366B6026E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598" y="1407611"/>
            <a:ext cx="8420804" cy="163194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A04A243C-3B1C-098B-7390-E955B3CD68DD}"/>
              </a:ext>
            </a:extLst>
          </p:cNvPr>
          <p:cNvGrpSpPr/>
          <p:nvPr/>
        </p:nvGrpSpPr>
        <p:grpSpPr>
          <a:xfrm>
            <a:off x="1881000" y="4759391"/>
            <a:ext cx="8425402" cy="853514"/>
            <a:chOff x="1881000" y="4759391"/>
            <a:chExt cx="8425402" cy="853514"/>
          </a:xfrm>
        </p:grpSpPr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F2B67568-E482-1265-2649-9AD9CA81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81000" y="4759391"/>
              <a:ext cx="8425402" cy="85351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024CF4A-0E07-D8A0-03E2-744C9D793AB9}"/>
                </a:ext>
              </a:extLst>
            </p:cNvPr>
            <p:cNvSpPr txBox="1"/>
            <p:nvPr/>
          </p:nvSpPr>
          <p:spPr>
            <a:xfrm>
              <a:off x="3054350" y="4778441"/>
              <a:ext cx="714375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150" b="1" dirty="0">
                  <a:latin typeface="+mn-ea"/>
                </a:rPr>
                <a:t>C               G/D               C               F/C               C/E            G/D                C</a:t>
              </a:r>
              <a:endParaRPr lang="ko-KR" altLang="en-US" sz="1150" b="1" dirty="0">
                <a:latin typeface="+mn-ea"/>
              </a:endParaRPr>
            </a:p>
            <a:p>
              <a:endParaRPr lang="ko-KR" altLang="en-US" sz="1150" b="1" dirty="0">
                <a:latin typeface="+mn-ea"/>
              </a:endParaRPr>
            </a:p>
          </p:txBody>
        </p:sp>
      </p:grpSp>
      <p:sp>
        <p:nvSpPr>
          <p:cNvPr id="49" name="말풍선: 타원형 48">
            <a:extLst>
              <a:ext uri="{FF2B5EF4-FFF2-40B4-BE49-F238E27FC236}">
                <a16:creationId xmlns:a16="http://schemas.microsoft.com/office/drawing/2014/main" id="{7ADA56B8-C77F-1892-4528-FB2666E268D2}"/>
              </a:ext>
            </a:extLst>
          </p:cNvPr>
          <p:cNvSpPr/>
          <p:nvPr/>
        </p:nvSpPr>
        <p:spPr>
          <a:xfrm>
            <a:off x="3373745" y="4243527"/>
            <a:ext cx="1321348" cy="515864"/>
          </a:xfrm>
          <a:prstGeom prst="wedgeEllipseCallout">
            <a:avLst>
              <a:gd name="adj1" fmla="val 9122"/>
              <a:gd name="adj2" fmla="val 61085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latin typeface="+mn-ea"/>
              </a:rPr>
              <a:t>G</a:t>
            </a:r>
            <a:r>
              <a:rPr lang="ko-KR" altLang="en-US" sz="900" dirty="0">
                <a:latin typeface="+mn-ea"/>
              </a:rPr>
              <a:t>코드의 </a:t>
            </a:r>
            <a:endParaRPr lang="en-US" altLang="ko-KR" sz="900" dirty="0">
              <a:latin typeface="+mn-ea"/>
            </a:endParaRPr>
          </a:p>
          <a:p>
            <a:pPr algn="ctr"/>
            <a:r>
              <a:rPr lang="ko-KR" altLang="en-US" sz="900" dirty="0">
                <a:latin typeface="+mn-ea"/>
              </a:rPr>
              <a:t>둘째 자리바꿈</a:t>
            </a:r>
          </a:p>
        </p:txBody>
      </p:sp>
      <p:sp>
        <p:nvSpPr>
          <p:cNvPr id="5" name="말풍선: 타원형 4">
            <a:extLst>
              <a:ext uri="{FF2B5EF4-FFF2-40B4-BE49-F238E27FC236}">
                <a16:creationId xmlns:a16="http://schemas.microsoft.com/office/drawing/2014/main" id="{4FF36A1F-10F4-DCD3-B6B8-EACCB94C32EB}"/>
              </a:ext>
            </a:extLst>
          </p:cNvPr>
          <p:cNvSpPr/>
          <p:nvPr/>
        </p:nvSpPr>
        <p:spPr>
          <a:xfrm>
            <a:off x="1420376" y="1080000"/>
            <a:ext cx="1306268" cy="582082"/>
          </a:xfrm>
          <a:prstGeom prst="wedgeEllipseCallout">
            <a:avLst>
              <a:gd name="adj1" fmla="val 872"/>
              <a:gd name="adj2" fmla="val -6468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latin typeface="+mn-ea"/>
              </a:rPr>
              <a:t>화음의 </a:t>
            </a:r>
            <a:endParaRPr lang="en-US" altLang="ko-KR" sz="1200" dirty="0">
              <a:latin typeface="+mn-ea"/>
            </a:endParaRPr>
          </a:p>
          <a:p>
            <a:pPr algn="ctr"/>
            <a:r>
              <a:rPr lang="ko-KR" altLang="en-US" sz="1200" dirty="0">
                <a:latin typeface="+mn-ea"/>
              </a:rPr>
              <a:t>자리 바꿈 </a:t>
            </a:r>
          </a:p>
        </p:txBody>
      </p:sp>
      <p:sp>
        <p:nvSpPr>
          <p:cNvPr id="10" name="말풍선: 타원형 9">
            <a:extLst>
              <a:ext uri="{FF2B5EF4-FFF2-40B4-BE49-F238E27FC236}">
                <a16:creationId xmlns:a16="http://schemas.microsoft.com/office/drawing/2014/main" id="{743D23BB-9EA0-0726-C1D7-83E320CD7BF0}"/>
              </a:ext>
            </a:extLst>
          </p:cNvPr>
          <p:cNvSpPr/>
          <p:nvPr/>
        </p:nvSpPr>
        <p:spPr>
          <a:xfrm>
            <a:off x="6943640" y="4243527"/>
            <a:ext cx="1321348" cy="515864"/>
          </a:xfrm>
          <a:prstGeom prst="wedgeEllipseCallout">
            <a:avLst>
              <a:gd name="adj1" fmla="val -35739"/>
              <a:gd name="adj2" fmla="val 54189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latin typeface="+mn-ea"/>
              </a:rPr>
              <a:t>C</a:t>
            </a:r>
            <a:r>
              <a:rPr lang="ko-KR" altLang="en-US" sz="900" dirty="0">
                <a:latin typeface="+mn-ea"/>
              </a:rPr>
              <a:t>코드의</a:t>
            </a:r>
            <a:endParaRPr lang="en-US" altLang="ko-KR" sz="900" dirty="0">
              <a:latin typeface="+mn-ea"/>
            </a:endParaRPr>
          </a:p>
          <a:p>
            <a:pPr algn="ctr"/>
            <a:r>
              <a:rPr lang="ko-KR" altLang="en-US" sz="900" dirty="0">
                <a:latin typeface="+mn-ea"/>
              </a:rPr>
              <a:t>첫째 자리바꿈</a:t>
            </a:r>
          </a:p>
        </p:txBody>
      </p:sp>
      <p:sp>
        <p:nvSpPr>
          <p:cNvPr id="14" name="말풍선: 타원형 13">
            <a:extLst>
              <a:ext uri="{FF2B5EF4-FFF2-40B4-BE49-F238E27FC236}">
                <a16:creationId xmlns:a16="http://schemas.microsoft.com/office/drawing/2014/main" id="{43402D1E-1346-F934-30A1-F17FBD5AA61D}"/>
              </a:ext>
            </a:extLst>
          </p:cNvPr>
          <p:cNvSpPr/>
          <p:nvPr/>
        </p:nvSpPr>
        <p:spPr>
          <a:xfrm>
            <a:off x="5483140" y="4228359"/>
            <a:ext cx="1321348" cy="515864"/>
          </a:xfrm>
          <a:prstGeom prst="wedgeEllipseCallout">
            <a:avLst>
              <a:gd name="adj1" fmla="val -8347"/>
              <a:gd name="adj2" fmla="val 62806"/>
            </a:avLst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>
                <a:latin typeface="+mn-ea"/>
              </a:rPr>
              <a:t>F</a:t>
            </a:r>
            <a:r>
              <a:rPr lang="ko-KR" altLang="en-US" sz="900" dirty="0">
                <a:latin typeface="+mn-ea"/>
              </a:rPr>
              <a:t>코드의</a:t>
            </a:r>
            <a:endParaRPr lang="en-US" altLang="ko-KR" sz="900" dirty="0">
              <a:latin typeface="+mn-ea"/>
            </a:endParaRPr>
          </a:p>
          <a:p>
            <a:pPr algn="ctr"/>
            <a:r>
              <a:rPr lang="ko-KR" altLang="en-US" sz="900" dirty="0">
                <a:latin typeface="+mn-ea"/>
              </a:rPr>
              <a:t>둘째 자리바꿈</a:t>
            </a:r>
          </a:p>
        </p:txBody>
      </p:sp>
      <p:pic>
        <p:nvPicPr>
          <p:cNvPr id="9" name="전위">
            <a:hlinkClick r:id="" action="ppaction://media"/>
            <a:extLst>
              <a:ext uri="{FF2B5EF4-FFF2-40B4-BE49-F238E27FC236}">
                <a16:creationId xmlns:a16="http://schemas.microsoft.com/office/drawing/2014/main" id="{A306272C-42B6-E59A-BCAE-463850435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25622" y="4301911"/>
            <a:ext cx="446276" cy="446276"/>
          </a:xfrm>
          <a:prstGeom prst="rect">
            <a:avLst/>
          </a:prstGeom>
        </p:spPr>
      </p:pic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BB3522C6-51F2-F7F8-1EFB-95BFB79C83AF}"/>
              </a:ext>
            </a:extLst>
          </p:cNvPr>
          <p:cNvSpPr/>
          <p:nvPr/>
        </p:nvSpPr>
        <p:spPr>
          <a:xfrm rot="5400000">
            <a:off x="5794371" y="3301527"/>
            <a:ext cx="598659" cy="683580"/>
          </a:xfrm>
          <a:prstGeom prst="rightArrow">
            <a:avLst/>
          </a:prstGeom>
          <a:solidFill>
            <a:srgbClr val="2B3C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561AF83-40D8-3E77-05AF-D245D53B0D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6644" y="2551256"/>
            <a:ext cx="7038912" cy="2060288"/>
          </a:xfrm>
          <a:prstGeom prst="rect">
            <a:avLst/>
          </a:prstGeom>
        </p:spPr>
      </p:pic>
      <p:grpSp>
        <p:nvGrpSpPr>
          <p:cNvPr id="11" name="그룹 3">
            <a:extLst>
              <a:ext uri="{FF2B5EF4-FFF2-40B4-BE49-F238E27FC236}">
                <a16:creationId xmlns:a16="http://schemas.microsoft.com/office/drawing/2014/main" id="{29395DB9-438C-D3B6-F860-6F2A46F06E4A}"/>
              </a:ext>
            </a:extLst>
          </p:cNvPr>
          <p:cNvGrpSpPr>
            <a:grpSpLocks/>
          </p:cNvGrpSpPr>
          <p:nvPr/>
        </p:nvGrpSpPr>
        <p:grpSpPr bwMode="auto">
          <a:xfrm>
            <a:off x="1422148" y="4597726"/>
            <a:ext cx="603474" cy="377219"/>
            <a:chOff x="4663668" y="567812"/>
            <a:chExt cx="618853" cy="363546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8569A91B-CD0C-3E2E-2090-DDFBC62C4AC7}"/>
                </a:ext>
              </a:extLst>
            </p:cNvPr>
            <p:cNvSpPr/>
            <p:nvPr/>
          </p:nvSpPr>
          <p:spPr>
            <a:xfrm>
              <a:off x="4716181" y="692120"/>
              <a:ext cx="359539" cy="226802"/>
            </a:xfrm>
            <a:prstGeom prst="roundRect">
              <a:avLst/>
            </a:prstGeom>
            <a:solidFill>
              <a:srgbClr val="2B3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endParaRPr lang="ko-KR" altLang="en-US" sz="120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ABCC8E6-1B42-E60F-4692-9D34C71AB9A5}"/>
                </a:ext>
              </a:extLst>
            </p:cNvPr>
            <p:cNvSpPr/>
            <p:nvPr/>
          </p:nvSpPr>
          <p:spPr bwMode="auto">
            <a:xfrm>
              <a:off x="4663668" y="567812"/>
              <a:ext cx="618853" cy="3635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latinLnBrk="1" hangingPunct="1">
                <a:lnSpc>
                  <a:spcPct val="200000"/>
                </a:lnSpc>
                <a:defRPr/>
              </a:pPr>
              <a:r>
                <a:rPr lang="ko-KR" altLang="en-US" sz="1100" b="1" dirty="0">
                  <a:solidFill>
                    <a:schemeClr val="bg1"/>
                  </a:solidFill>
                  <a:latin typeface="+mn-ea"/>
                </a:rPr>
                <a:t>예시</a:t>
              </a:r>
              <a:endParaRPr lang="en-US" altLang="ko-KR" sz="11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E097D56-5AC2-A9E3-ADDC-B40D0DE0C566}"/>
              </a:ext>
            </a:extLst>
          </p:cNvPr>
          <p:cNvCxnSpPr/>
          <p:nvPr/>
        </p:nvCxnSpPr>
        <p:spPr>
          <a:xfrm>
            <a:off x="1599060" y="971999"/>
            <a:ext cx="95607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00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9" grpId="0" animBg="1"/>
      <p:bldP spid="5" grpId="0" animBg="1"/>
      <p:bldP spid="10" grpId="0" animBg="1"/>
      <p:bldP spid="14" grpId="0" animBg="1"/>
    </p:bld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3242</TotalTime>
  <Words>647</Words>
  <Application>Microsoft Office PowerPoint</Application>
  <PresentationFormat>와이드스크린</PresentationFormat>
  <Paragraphs>176</Paragraphs>
  <Slides>20</Slides>
  <Notes>19</Notes>
  <HiddenSlides>0</HiddenSlides>
  <MMClips>11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20</vt:i4>
      </vt:variant>
    </vt:vector>
  </HeadingPairs>
  <TitlesOfParts>
    <vt:vector size="29" baseType="lpstr">
      <vt:lpstr>Arial</vt:lpstr>
      <vt:lpstr>Times New Roman</vt:lpstr>
      <vt:lpstr>NanumGothicExtraBold</vt:lpstr>
      <vt:lpstr>Spoqa Han Sans Neo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전진우</dc:creator>
  <cp:lastModifiedBy>USER</cp:lastModifiedBy>
  <cp:revision>162</cp:revision>
  <dcterms:created xsi:type="dcterms:W3CDTF">2024-07-03T01:17:18Z</dcterms:created>
  <dcterms:modified xsi:type="dcterms:W3CDTF">2025-08-19T01:39:06Z</dcterms:modified>
</cp:coreProperties>
</file>