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355" r:id="rId8"/>
    <p:sldId id="388" r:id="rId9"/>
    <p:sldId id="346" r:id="rId10"/>
    <p:sldId id="389" r:id="rId11"/>
    <p:sldId id="390" r:id="rId12"/>
    <p:sldId id="366" r:id="rId13"/>
    <p:sldId id="357" r:id="rId14"/>
    <p:sldId id="394" r:id="rId15"/>
    <p:sldId id="350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빗방울의 노래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악곡의 특징을 살려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3568139-1B0F-0DE2-86D6-5F1D1731561E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F13437E-8EAD-CD4D-4982-2D8088DBE1F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481CF4C-0FD2-0C2E-DB8E-4916868D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24" y="1171443"/>
            <a:ext cx="1657581" cy="82879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E7D036F-628C-C345-7EE6-D1A57335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809" y="1018649"/>
            <a:ext cx="7468642" cy="163852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940D240-D97F-2986-C177-1425273F0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809" y="2867650"/>
            <a:ext cx="7478169" cy="14003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AD1470F-285A-0E9D-E133-0227958B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502" y="3143598"/>
            <a:ext cx="1600423" cy="7240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2232D91-8CF0-31AE-D488-CA6B708A4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809" y="4730108"/>
            <a:ext cx="7449590" cy="14575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86C3908-EE58-DA12-CB8A-BF7702EC3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502" y="5010963"/>
            <a:ext cx="1581371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악곡의 특징을 살려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973" y="1030794"/>
            <a:ext cx="10806215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특징을 살려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D6EFD85-CC76-83F1-8872-03A80DD7E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832" y="1694050"/>
            <a:ext cx="4835241" cy="4818393"/>
          </a:xfrm>
          <a:prstGeom prst="rect">
            <a:avLst/>
          </a:prstGeom>
        </p:spPr>
      </p:pic>
      <p:pic>
        <p:nvPicPr>
          <p:cNvPr id="4" name="Ⅰ-6-01 [빗방울의 노래] 노래">
            <a:hlinkClick r:id="" action="ppaction://media"/>
            <a:extLst>
              <a:ext uri="{FF2B5EF4-FFF2-40B4-BE49-F238E27FC236}">
                <a16:creationId xmlns:a16="http://schemas.microsoft.com/office/drawing/2014/main" id="{672789AE-DBDE-CE96-8A02-A8D228CD9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144" y="1137415"/>
            <a:ext cx="406400" cy="406400"/>
          </a:xfrm>
          <a:prstGeom prst="rect">
            <a:avLst/>
          </a:prstGeom>
        </p:spPr>
      </p:pic>
      <p:pic>
        <p:nvPicPr>
          <p:cNvPr id="6" name="Ⅰ-6-02 [빗방울의 노래] 반주">
            <a:hlinkClick r:id="" action="ppaction://media"/>
            <a:extLst>
              <a:ext uri="{FF2B5EF4-FFF2-40B4-BE49-F238E27FC236}">
                <a16:creationId xmlns:a16="http://schemas.microsoft.com/office/drawing/2014/main" id="{7D3BC527-AED9-D3AE-C21B-A606CF1C8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144" y="1694050"/>
            <a:ext cx="406400" cy="40640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FA5BE34-4A96-70E3-5F65-F4C6C9C269A7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967B60A-02AE-833D-EBEB-EFE858C5D26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469DCDB-82BD-5340-9348-5DBD826B2DC3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C30F640-7C6B-E82F-D9F7-8C06883C0BB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2ADB52C-0D7C-8878-8625-E8C5EFCC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33" y="3174070"/>
            <a:ext cx="12205533" cy="370914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834B49A-0A46-6591-2CA8-73E8CD61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47" y="1972558"/>
            <a:ext cx="7430106" cy="22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EACB815-775F-46F4-8A17-F79712BBF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979" y="1402372"/>
            <a:ext cx="10931587" cy="704976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비가 내리는 장면을 보고 빗소리를 의성어로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5766E4-45AB-8D6E-7147-51AA8966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123"/>
            <a:ext cx="12192000" cy="4693877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6EF4B2-0176-D7EE-FD07-731BB92DD543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95FE7C2-B84F-D083-5271-4B4EA8465F2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1ACFE15-D2A4-65DB-4C03-80B44AEF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182"/>
            <a:ext cx="12192000" cy="3705034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6858" y="2049425"/>
            <a:ext cx="6889357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악곡의 특징을 살려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노래를 부를 수 있어요</a:t>
            </a:r>
            <a:r>
              <a:rPr kumimoji="1" lang="en-US" altLang="ko-K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9E63909-F7CE-EFDD-A3E1-863EB3A1C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8182"/>
            <a:ext cx="12192000" cy="3705034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주요 리듬꼴을 익혀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4068" y="859552"/>
            <a:ext cx="10263863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들어 보고 노래의 느낌을 이야기 나누어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9F182917-F1A5-5040-54EB-9EC2FE5B2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723" y="1579280"/>
            <a:ext cx="4943248" cy="4926024"/>
          </a:xfrm>
          <a:prstGeom prst="rect">
            <a:avLst/>
          </a:prstGeom>
        </p:spPr>
      </p:pic>
      <p:pic>
        <p:nvPicPr>
          <p:cNvPr id="2" name="Ⅰ-6-01 [빗방울의 노래] 노래">
            <a:hlinkClick r:id="" action="ppaction://media"/>
            <a:extLst>
              <a:ext uri="{FF2B5EF4-FFF2-40B4-BE49-F238E27FC236}">
                <a16:creationId xmlns:a16="http://schemas.microsoft.com/office/drawing/2014/main" id="{79C8C50C-2920-ADEE-4A27-ED93F1307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555" y="970403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425980-F4C3-F711-624C-2E1790DB362F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F2E48FB-9084-20CD-D71B-4DF3EF54C09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245003B-965C-AA87-2665-5DE06B988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8182"/>
            <a:ext cx="12192000" cy="3705034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주요 리듬꼴을 익혀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8008" y="1222168"/>
            <a:ext cx="7655983" cy="58536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주요 리듬꼴을 손뼉 치기로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26AC118-FEE6-100D-FB87-E69F9FA888BB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E07531C-3224-ED89-CDA8-8D7F0429173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90CAF0A-19BB-95A1-49C7-D37E24BE5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475" y="2435503"/>
            <a:ext cx="6819047" cy="2725952"/>
          </a:xfrm>
          <a:prstGeom prst="rect">
            <a:avLst/>
          </a:prstGeom>
        </p:spPr>
      </p:pic>
      <p:pic>
        <p:nvPicPr>
          <p:cNvPr id="2" name="Ⅰ-6-03 [빗방울의 노래] 리듬꼴 1">
            <a:hlinkClick r:id="" action="ppaction://media"/>
            <a:extLst>
              <a:ext uri="{FF2B5EF4-FFF2-40B4-BE49-F238E27FC236}">
                <a16:creationId xmlns:a16="http://schemas.microsoft.com/office/drawing/2014/main" id="{8BA92873-2DDE-2C02-31FB-F9821AB6F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1846" y="2828557"/>
            <a:ext cx="406400" cy="406400"/>
          </a:xfrm>
          <a:prstGeom prst="rect">
            <a:avLst/>
          </a:prstGeom>
        </p:spPr>
      </p:pic>
      <p:pic>
        <p:nvPicPr>
          <p:cNvPr id="4" name="Ⅰ-6-04 [빗방울의 노래] 리듬꼴 2">
            <a:hlinkClick r:id="" action="ppaction://media"/>
            <a:extLst>
              <a:ext uri="{FF2B5EF4-FFF2-40B4-BE49-F238E27FC236}">
                <a16:creationId xmlns:a16="http://schemas.microsoft.com/office/drawing/2014/main" id="{DDB9F058-D91E-A1E4-C988-A35368584F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1846" y="44920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다양한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알아보기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972" y="1028569"/>
            <a:ext cx="8138850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셈여림표의 이름과 뜻을 알아봅시다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BE9EC40E-6D9D-7461-35C4-10FE29171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65" y="1957589"/>
            <a:ext cx="5020310" cy="4449250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7CD91B-D71F-94CF-A896-884B2DBC0836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89C75D5-81B5-AF65-4EEC-E7553705C75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다양한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알아보기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3870" y="1157723"/>
            <a:ext cx="8138850" cy="731584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신체로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044EFA-58AB-82DF-EE49-E96F012D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42" y="2877452"/>
            <a:ext cx="7202985" cy="3324455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E172D48-09A5-3CE9-2091-4CAAEC8D72F7}"/>
              </a:ext>
            </a:extLst>
          </p:cNvPr>
          <p:cNvSpPr txBox="1">
            <a:spLocks/>
          </p:cNvSpPr>
          <p:nvPr/>
        </p:nvSpPr>
        <p:spPr>
          <a:xfrm>
            <a:off x="1596337" y="2103885"/>
            <a:ext cx="9347739" cy="55898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en-US" altLang="ko-KR" sz="2400" dirty="0">
                <a:solidFill>
                  <a:schemeClr val="tx1"/>
                </a:solidFill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</a:rPr>
              <a:t>매우 여리게</a:t>
            </a:r>
            <a:r>
              <a:rPr kumimoji="1" lang="en-US" altLang="ko-KR" sz="2400" dirty="0">
                <a:solidFill>
                  <a:schemeClr val="tx1"/>
                </a:solidFill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</a:rPr>
              <a:t>에서 팔을 좁게 벌리고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단계별로 점차 팔을 넓게 벌립니다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  <a:endParaRPr kumimoji="1"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91452DB-4766-ECBB-81CC-A33B662B11C7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5EE499A-0989-3486-0AE6-0A7650B60D9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5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BAF13FA5-CEFE-8D1C-BC76-CE188C45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775"/>
            <a:ext cx="8356431" cy="2539441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다양한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알아보기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0539" y="1555007"/>
            <a:ext cx="8138850" cy="57540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살려 노랫말을 읽어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C6F42B1-4713-DEF8-58C9-9EC99C1F6205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F674601-4C54-3868-01EC-0D0C6E2B77C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A178879-2087-46DD-64FC-F26A34290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1" y="3179393"/>
            <a:ext cx="3238084" cy="10959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C11DFB2-6D38-A0E8-FAE0-1FC398AA8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297" y="3209044"/>
            <a:ext cx="3029239" cy="113473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BC1373A-8C70-31C4-230F-81047D11F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357" y="3268554"/>
            <a:ext cx="2862091" cy="10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26DD072-1426-BAC5-2160-8CA4BE16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64" y="4537018"/>
            <a:ext cx="7720535" cy="2346197"/>
          </a:xfrm>
          <a:prstGeom prst="rect">
            <a:avLst/>
          </a:prstGeom>
        </p:spPr>
      </p:pic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셈여림에</a:t>
            </a:r>
            <a:r>
              <a:rPr kumimoji="1" lang="ko-KR" altLang="en-US" dirty="0"/>
              <a:t> 어울리게             부분의 노랫말을 바꾸어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5" y="1014290"/>
            <a:ext cx="8407613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모둠별로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큰 빗소리와 작은 빗소리를 생각하며 노랫말을 바꾸어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F9831E7-8AB6-D853-267F-F49847106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076" y="259405"/>
            <a:ext cx="742187" cy="34505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506E643-BD5D-D253-2B72-2722EF665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581" y="2504281"/>
            <a:ext cx="7754432" cy="2133898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F68901C-12DE-844C-628E-B78153C24328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빗방울의 노래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A3BA862-4C2D-7ECF-4912-B0E8A23FC8F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2894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357</Words>
  <Application>Microsoft Office PowerPoint</Application>
  <PresentationFormat>와이드스크린</PresentationFormat>
  <Paragraphs>65</Paragraphs>
  <Slides>13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NanumGothic</vt:lpstr>
      <vt:lpstr>NanumGothicExtraBold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167</cp:revision>
  <dcterms:created xsi:type="dcterms:W3CDTF">2024-07-03T01:17:18Z</dcterms:created>
  <dcterms:modified xsi:type="dcterms:W3CDTF">2025-02-25T04:21:39Z</dcterms:modified>
</cp:coreProperties>
</file>