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67" r:id="rId8"/>
    <p:sldId id="372" r:id="rId9"/>
    <p:sldId id="374" r:id="rId10"/>
    <p:sldId id="373" r:id="rId11"/>
    <p:sldId id="309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03" d="100"/>
          <a:sy n="103" d="100"/>
        </p:scale>
        <p:origin x="150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2025-11-06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빵 세 개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노랫말을 읽고 떠오르는 경험과 생각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400E9-EC60-26CB-4617-FCA51ABF19F2}"/>
              </a:ext>
            </a:extLst>
          </p:cNvPr>
          <p:cNvSpPr txBox="1"/>
          <p:nvPr/>
        </p:nvSpPr>
        <p:spPr>
          <a:xfrm>
            <a:off x="3244996" y="4404529"/>
            <a:ext cx="76782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우리 반 친구들과 학용품을 나누어 써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dirty="0"/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버스와 지하철에서 웃어른이나 몸이 불편한 분께 자리를 양보해</a:t>
            </a:r>
            <a:r>
              <a:rPr lang="en-US" altLang="ko-KR" dirty="0"/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F74CCEB-9BF9-3FF7-34A6-BAD083A6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79" y="4451699"/>
            <a:ext cx="247685" cy="25721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8D947B1-BBD6-7432-8760-F4455D24E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474" y="2376481"/>
            <a:ext cx="2905552" cy="18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가락의 일부를 바꾸어 표현할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32DCF0D-0C94-E176-B8FC-6EE92A79ABB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4B40BED-8567-DF51-103D-5BD7D1A4B28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노랫말의 의미를 생각하며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악보를 보고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048822B-E1EC-2F77-82EB-A61E8D537C41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D23732F-EABB-5943-143D-4A212467A5B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2C84E3-F978-EFFB-4E37-771553CCFD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2875"/>
          <a:stretch>
            <a:fillRect/>
          </a:stretch>
        </p:blipFill>
        <p:spPr>
          <a:xfrm>
            <a:off x="940012" y="1764691"/>
            <a:ext cx="5332968" cy="39292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119383D-9C6E-F538-7C31-BB46939182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5924"/>
          <a:stretch>
            <a:fillRect/>
          </a:stretch>
        </p:blipFill>
        <p:spPr>
          <a:xfrm>
            <a:off x="6272980" y="2579433"/>
            <a:ext cx="5403740" cy="3071941"/>
          </a:xfrm>
          <a:prstGeom prst="rect">
            <a:avLst/>
          </a:prstGeom>
        </p:spPr>
      </p:pic>
      <p:pic>
        <p:nvPicPr>
          <p:cNvPr id="8" name="5-3-2-01 [빵 세 개] 노래">
            <a:hlinkClick r:id="" action="ppaction://media"/>
            <a:extLst>
              <a:ext uri="{FF2B5EF4-FFF2-40B4-BE49-F238E27FC236}">
                <a16:creationId xmlns:a16="http://schemas.microsoft.com/office/drawing/2014/main" id="{F6B0A1DD-3926-CF79-E06B-A8E13C480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4036" y="1765967"/>
            <a:ext cx="421211" cy="421211"/>
          </a:xfrm>
          <a:prstGeom prst="rect">
            <a:avLst/>
          </a:prstGeom>
        </p:spPr>
      </p:pic>
      <p:pic>
        <p:nvPicPr>
          <p:cNvPr id="12" name="5-3-2-02 [빵 세 개] 반주">
            <a:hlinkClick r:id="" action="ppaction://media"/>
            <a:extLst>
              <a:ext uri="{FF2B5EF4-FFF2-40B4-BE49-F238E27FC236}">
                <a16:creationId xmlns:a16="http://schemas.microsoft.com/office/drawing/2014/main" id="{C6654AAB-BB46-D226-3795-8E281CA29D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3189" y="1765967"/>
            <a:ext cx="421211" cy="421211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4F69785E-19A4-B8E0-1085-513648E6982E}"/>
              </a:ext>
            </a:extLst>
          </p:cNvPr>
          <p:cNvSpPr txBox="1">
            <a:spLocks/>
          </p:cNvSpPr>
          <p:nvPr/>
        </p:nvSpPr>
        <p:spPr>
          <a:xfrm>
            <a:off x="3456150" y="223385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059420E5-C0A6-4F17-B0E1-2EDDA81360AF}"/>
              </a:ext>
            </a:extLst>
          </p:cNvPr>
          <p:cNvSpPr txBox="1">
            <a:spLocks/>
          </p:cNvSpPr>
          <p:nvPr/>
        </p:nvSpPr>
        <p:spPr>
          <a:xfrm>
            <a:off x="4375303" y="224877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다장조의 주요 </a:t>
            </a:r>
            <a:r>
              <a:rPr lang="en-US" altLang="ko-KR" b="0" dirty="0"/>
              <a:t>3</a:t>
            </a:r>
            <a:r>
              <a:rPr lang="ko-KR" altLang="en-US" b="0" dirty="0"/>
              <a:t>화음으로 </a:t>
            </a:r>
            <a:r>
              <a:rPr lang="ko-KR" altLang="en-US" b="0" dirty="0" err="1"/>
              <a:t>멜로디언</a:t>
            </a:r>
            <a:r>
              <a:rPr lang="ko-KR" altLang="en-US" b="0" dirty="0"/>
              <a:t> 반주를 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다장조의 주요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 반주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4246BFD-3B8A-DF36-E03F-7D492BB55A5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96ADE45-E7EE-ABF7-3D04-77DADE0D543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09359C9-28E3-77E6-790F-B13CAE85E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774" y="1877364"/>
            <a:ext cx="4810796" cy="1162212"/>
          </a:xfrm>
          <a:prstGeom prst="rect">
            <a:avLst/>
          </a:prstGeom>
          <a:ln w="3175">
            <a:noFill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2063B05-C583-3D55-B86E-F9B07087A1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8323"/>
          <a:stretch>
            <a:fillRect/>
          </a:stretch>
        </p:blipFill>
        <p:spPr>
          <a:xfrm>
            <a:off x="3544887" y="3484869"/>
            <a:ext cx="5839640" cy="92508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0FE6AE3-C384-1A1C-209D-EF1FD46F93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599"/>
          <a:stretch>
            <a:fillRect/>
          </a:stretch>
        </p:blipFill>
        <p:spPr>
          <a:xfrm>
            <a:off x="3544887" y="4761697"/>
            <a:ext cx="5839640" cy="9189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CC2301-AC88-8E00-F351-46432C09B4A0}"/>
              </a:ext>
            </a:extLst>
          </p:cNvPr>
          <p:cNvSpPr txBox="1"/>
          <p:nvPr/>
        </p:nvSpPr>
        <p:spPr>
          <a:xfrm>
            <a:off x="1620349" y="3751507"/>
            <a:ext cx="1545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기본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위치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0FDA2F-9995-D73B-F85B-04B3CE02A628}"/>
              </a:ext>
            </a:extLst>
          </p:cNvPr>
          <p:cNvSpPr txBox="1"/>
          <p:nvPr/>
        </p:nvSpPr>
        <p:spPr>
          <a:xfrm>
            <a:off x="1612489" y="4983295"/>
            <a:ext cx="1932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자리바꿈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위치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BBD836-8551-0A5E-673B-1A401335429C}"/>
              </a:ext>
            </a:extLst>
          </p:cNvPr>
          <p:cNvSpPr txBox="1"/>
          <p:nvPr/>
        </p:nvSpPr>
        <p:spPr>
          <a:xfrm>
            <a:off x="1612489" y="2067060"/>
            <a:ext cx="1553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주요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화음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5-3-2-04 [빵 세 개] 다장조 주요 3화음">
            <a:hlinkClick r:id="" action="ppaction://media"/>
            <a:extLst>
              <a:ext uri="{FF2B5EF4-FFF2-40B4-BE49-F238E27FC236}">
                <a16:creationId xmlns:a16="http://schemas.microsoft.com/office/drawing/2014/main" id="{B3DE57AF-C9A3-B136-FF09-788E94CE2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23" y="2016026"/>
            <a:ext cx="420366" cy="42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07577-76FA-47F1-E1E7-85838038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92DA611-BA46-48DB-94A4-843CE9678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7A134D8-72E1-50AA-DE36-33D36306CB1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575C8E0A-5B7E-52B8-ABF2-5964D0AA400D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다장조의 주요 </a:t>
            </a:r>
            <a:r>
              <a:rPr lang="en-US" altLang="ko-KR" b="0" dirty="0"/>
              <a:t>3</a:t>
            </a:r>
            <a:r>
              <a:rPr lang="ko-KR" altLang="en-US" b="0" dirty="0"/>
              <a:t>화음으로 </a:t>
            </a:r>
            <a:r>
              <a:rPr lang="ko-KR" altLang="en-US" b="0" dirty="0" err="1"/>
              <a:t>멜로디언</a:t>
            </a:r>
            <a:r>
              <a:rPr lang="ko-KR" altLang="en-US" b="0" dirty="0"/>
              <a:t> 반주를 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2F38FFF-8C73-2C1D-2A00-2A9E6074F960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전체를 화음 반주하기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41CA74E-E82F-9408-FC8D-3E5E11F7FE6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D9A5BF4-47C2-5A42-E6B7-0C0FCA7D567C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9D6B48A-202B-39A9-A939-790C5B9B09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C12C0D0-1262-FC0A-8D3D-8C29061643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2875"/>
          <a:stretch>
            <a:fillRect/>
          </a:stretch>
        </p:blipFill>
        <p:spPr>
          <a:xfrm>
            <a:off x="940012" y="1764691"/>
            <a:ext cx="5332968" cy="39292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6621A0D-C1E4-9BFF-93DE-156C5015F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924"/>
          <a:stretch>
            <a:fillRect/>
          </a:stretch>
        </p:blipFill>
        <p:spPr>
          <a:xfrm>
            <a:off x="6272980" y="2579433"/>
            <a:ext cx="5403740" cy="3071941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F259A325-1E42-0C79-9F23-826AC935920E}"/>
              </a:ext>
            </a:extLst>
          </p:cNvPr>
          <p:cNvSpPr txBox="1">
            <a:spLocks/>
          </p:cNvSpPr>
          <p:nvPr/>
        </p:nvSpPr>
        <p:spPr>
          <a:xfrm>
            <a:off x="3510064" y="2140568"/>
            <a:ext cx="1140594" cy="15691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멜로디언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1" name="5-3-2-03 [빵 세 개] 멜로디언 + 반주">
            <a:hlinkClick r:id="" action="ppaction://media"/>
            <a:extLst>
              <a:ext uri="{FF2B5EF4-FFF2-40B4-BE49-F238E27FC236}">
                <a16:creationId xmlns:a16="http://schemas.microsoft.com/office/drawing/2014/main" id="{7AF9AD8E-7DE7-B0D5-14E0-445F27E25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3741" y="1676503"/>
            <a:ext cx="411341" cy="4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8612559-177B-C0AA-6C9C-6485C001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195109"/>
            <a:ext cx="798820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다장조의 주요 </a:t>
            </a:r>
            <a:r>
              <a:rPr lang="en-US" altLang="ko-KR" b="0" dirty="0"/>
              <a:t>3</a:t>
            </a:r>
            <a:r>
              <a:rPr lang="ko-KR" altLang="en-US" b="0" dirty="0"/>
              <a:t>화음을 구성하는 음을 활용하여       부분의 가락을 바꾸어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F6C461-5B67-CBBF-9033-3AD6C4B8183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86371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 기호에 어울리는 음을 선택하여 가락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8D98007-0B81-7B3D-416B-75BB5BCC339C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DC199A4-A372-8E72-EF27-426400864DCA}"/>
              </a:ext>
            </a:extLst>
          </p:cNvPr>
          <p:cNvSpPr txBox="1">
            <a:spLocks/>
          </p:cNvSpPr>
          <p:nvPr/>
        </p:nvSpPr>
        <p:spPr>
          <a:xfrm>
            <a:off x="2501235" y="57810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A249B9C-CE51-5420-DB33-95FDAFCC8776}"/>
              </a:ext>
            </a:extLst>
          </p:cNvPr>
          <p:cNvSpPr/>
          <p:nvPr/>
        </p:nvSpPr>
        <p:spPr>
          <a:xfrm>
            <a:off x="6794092" y="214773"/>
            <a:ext cx="363794" cy="229728"/>
          </a:xfrm>
          <a:prstGeom prst="roundRect">
            <a:avLst/>
          </a:prstGeom>
          <a:solidFill>
            <a:srgbClr val="DAD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9E9E958D-B5D9-89C5-3005-D776D73D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658" y="1780445"/>
            <a:ext cx="7049419" cy="36160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7792875-A332-AE5B-9E78-4D77CE5689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751"/>
          <a:stretch>
            <a:fillRect/>
          </a:stretch>
        </p:blipFill>
        <p:spPr>
          <a:xfrm>
            <a:off x="1145492" y="1633151"/>
            <a:ext cx="3397012" cy="2299487"/>
          </a:xfrm>
          <a:prstGeom prst="rect">
            <a:avLst/>
          </a:prstGeom>
        </p:spPr>
      </p:pic>
      <p:pic>
        <p:nvPicPr>
          <p:cNvPr id="22" name="5-3-2-05 [빵 세 개] 가락 창작 예">
            <a:hlinkClick r:id="" action="ppaction://media"/>
            <a:extLst>
              <a:ext uri="{FF2B5EF4-FFF2-40B4-BE49-F238E27FC236}">
                <a16:creationId xmlns:a16="http://schemas.microsoft.com/office/drawing/2014/main" id="{E357D41E-F2F7-F321-267D-0792EEFCE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0598" y="2255885"/>
            <a:ext cx="428318" cy="4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짝의 </a:t>
            </a:r>
            <a:r>
              <a:rPr lang="ko-KR" altLang="en-US" b="0" dirty="0" err="1"/>
              <a:t>멜로디언</a:t>
            </a:r>
            <a:r>
              <a:rPr lang="ko-KR" altLang="en-US" b="0" dirty="0"/>
              <a:t> 반주에 맞추어 내가 바꾼 부분을 발표해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모둠 친구들 앞에서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4DB428B-CDA8-F497-48A3-F8E8A2A35AD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621C554-0171-3FE2-B64B-8259EB821EC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3D2963D-DCAB-DEC2-9FA1-712F35985993}"/>
              </a:ext>
            </a:extLst>
          </p:cNvPr>
          <p:cNvSpPr txBox="1">
            <a:spLocks/>
          </p:cNvSpPr>
          <p:nvPr/>
        </p:nvSpPr>
        <p:spPr>
          <a:xfrm>
            <a:off x="792001" y="2468047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짝과 역할을 나누어 내가 만든 노래를 화음 반주하며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74E258-979C-3100-CE90-AFEF50E2F1FE}"/>
              </a:ext>
            </a:extLst>
          </p:cNvPr>
          <p:cNvSpPr txBox="1">
            <a:spLocks/>
          </p:cNvSpPr>
          <p:nvPr/>
        </p:nvSpPr>
        <p:spPr>
          <a:xfrm>
            <a:off x="792000" y="3929165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작곡왕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뽑기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770983" y="2376882"/>
            <a:ext cx="8681883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19923" y="2885907"/>
            <a:ext cx="690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가락의 일부를 바꾸어 표현할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043332" y="2936262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912B414-2415-B7A6-1685-9B743CC9E53E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빵 세 개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F543A8E-617B-6039-AB46-DB18D0D21CD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4848</TotalTime>
  <Words>330</Words>
  <Application>Microsoft Office PowerPoint</Application>
  <PresentationFormat>와이드스크린</PresentationFormat>
  <Paragraphs>61</Paragraphs>
  <Slides>10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나눔고딕</vt:lpstr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223</cp:revision>
  <dcterms:created xsi:type="dcterms:W3CDTF">2024-07-03T01:17:18Z</dcterms:created>
  <dcterms:modified xsi:type="dcterms:W3CDTF">2025-11-06T07:43:56Z</dcterms:modified>
</cp:coreProperties>
</file>