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1"/>
  </p:notesMasterIdLst>
  <p:handoutMasterIdLst>
    <p:handoutMasterId r:id="rId22"/>
  </p:handoutMasterIdLst>
  <p:sldIdLst>
    <p:sldId id="300" r:id="rId5"/>
    <p:sldId id="305" r:id="rId6"/>
    <p:sldId id="304" r:id="rId7"/>
    <p:sldId id="380" r:id="rId8"/>
    <p:sldId id="384" r:id="rId9"/>
    <p:sldId id="383" r:id="rId10"/>
    <p:sldId id="385" r:id="rId11"/>
    <p:sldId id="382" r:id="rId12"/>
    <p:sldId id="386" r:id="rId13"/>
    <p:sldId id="373" r:id="rId14"/>
    <p:sldId id="387" r:id="rId15"/>
    <p:sldId id="388" r:id="rId16"/>
    <p:sldId id="389" r:id="rId17"/>
    <p:sldId id="390" r:id="rId18"/>
    <p:sldId id="316" r:id="rId19"/>
    <p:sldId id="295" r:id="rId20"/>
  </p:sldIdLst>
  <p:sldSz cx="12192000" cy="6858000"/>
  <p:notesSz cx="6858000" cy="9144000"/>
  <p:embeddedFontLst>
    <p:embeddedFont>
      <p:font typeface="NanumGothicExtraBold" panose="020D0904000000000000" pitchFamily="50" charset="-127"/>
      <p:bold r:id="rId23"/>
    </p:embeddedFont>
    <p:embeddedFont>
      <p:font typeface="나눔고딕" panose="020D0604000000000000" pitchFamily="50" charset="-127"/>
      <p:regular r:id="rId24"/>
      <p:bold r:id="rId25"/>
    </p:embeddedFont>
    <p:embeddedFont>
      <p:font typeface="나눔고딕" panose="020D0604000000000000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2025-11-26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한글 뒤풀이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‘한글 </a:t>
            </a:r>
            <a:r>
              <a:rPr lang="ko-KR" altLang="en-US" b="0" dirty="0" err="1"/>
              <a:t>뒤풀이’를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6847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 연주의 바른 자세와 운지법 확인하기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F184BC1-D446-3FD7-5520-4715EAB6C40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D051C41-F119-C70E-71E8-BA06E2F9335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 descr="텍스트, 인간의 얼굴, 사람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AD5DC2-B829-C72C-47F8-3B019284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69" y="1548429"/>
            <a:ext cx="5321763" cy="39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E5004-DDF6-3DA1-9638-5596EEA5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5D573B9-47BA-E7B1-2154-B193885446C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316E31E-BE50-78CC-E41E-D67344EF419D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‘한글 </a:t>
            </a:r>
            <a:r>
              <a:rPr lang="ko-KR" altLang="en-US" b="0" dirty="0" err="1"/>
              <a:t>뒤풀이’를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36B2F09-7B64-CE82-0ED2-35744B2BC8EC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6847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단소 연주의 바른 자세와 운지법 확인하기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9C5DD24-CFCD-7871-51D8-CC237282C02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57F0D8B-87A9-2367-2222-6273486AE78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FEB3A74-ACFA-0BBF-95C8-0C9EBF8FA1C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번호, 파이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79A5E-5AF1-8C4A-D29A-EECED962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19" y="1654216"/>
            <a:ext cx="5246483" cy="31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43B6-620B-ADED-8313-6C4427A34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1F8F145-19C6-214B-FB41-E7BA19BC3C5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8576726-118F-F0C4-0239-22BCE3A4AF56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‘한글 </a:t>
            </a:r>
            <a:r>
              <a:rPr lang="ko-KR" altLang="en-US" b="0" dirty="0" err="1"/>
              <a:t>뒤풀이’를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605C062-1927-96C7-6C98-2E0EEF4DBB30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478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‘汰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청태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潢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청황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無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무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F5883A5-C713-42AA-B53C-5E56EA78D1B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18E7692-33F7-8592-4BBC-5CF5A1F0FB1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F04DA19-5651-5F08-E7FA-27A30E75510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4B4582A-06AE-8851-E170-75CD88EF0196}"/>
              </a:ext>
            </a:extLst>
          </p:cNvPr>
          <p:cNvSpPr txBox="1">
            <a:spLocks/>
          </p:cNvSpPr>
          <p:nvPr/>
        </p:nvSpPr>
        <p:spPr>
          <a:xfrm>
            <a:off x="792000" y="3929785"/>
            <a:ext cx="62478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‘林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임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)’, 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仲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)’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 descr="음악, 파이프, 플루트, 목관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861CFF-E515-A283-E6F7-9330558F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98"/>
          <a:stretch>
            <a:fillRect/>
          </a:stretch>
        </p:blipFill>
        <p:spPr>
          <a:xfrm>
            <a:off x="7201488" y="997549"/>
            <a:ext cx="1761258" cy="2598604"/>
          </a:xfrm>
          <a:prstGeom prst="rect">
            <a:avLst/>
          </a:prstGeom>
        </p:spPr>
      </p:pic>
      <p:pic>
        <p:nvPicPr>
          <p:cNvPr id="13" name="그림 12" descr="음악, 파이프, 플루트, 목관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30A1A8-B004-A0BD-0EBC-EA6FBC96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114" y="3929785"/>
            <a:ext cx="1028844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01863-1868-7A44-D8EF-8BD9EF5E4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40585D1-E75F-CF7D-1C3C-8D3A2E87F98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503EA9C-094A-B108-7F81-82E3A22EFDC6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‘한글 </a:t>
            </a:r>
            <a:r>
              <a:rPr lang="ko-KR" altLang="en-US" b="0" dirty="0" err="1"/>
              <a:t>뒤풀이’를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6A94611-E212-9764-CA40-7827DAA8E29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2478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율명으로 노래하며 운지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944F413-343A-C252-8173-48D6007647A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2443709-BAC5-B2B5-AF08-C673B1C6F4ED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E940F9-4687-D51F-B084-FD8BB69E226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581DB6-A22E-3D58-D6F7-AB2D7A61F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931" y="1651278"/>
            <a:ext cx="5839640" cy="1143160"/>
          </a:xfrm>
          <a:prstGeom prst="rect">
            <a:avLst/>
          </a:prstGeom>
        </p:spPr>
      </p:pic>
      <p:pic>
        <p:nvPicPr>
          <p:cNvPr id="14" name="5-4-2-04 [한글 뒤풀이] 정간보 율명창 + 반주">
            <a:hlinkClick r:id="" action="ppaction://media"/>
            <a:extLst>
              <a:ext uri="{FF2B5EF4-FFF2-40B4-BE49-F238E27FC236}">
                <a16:creationId xmlns:a16="http://schemas.microsoft.com/office/drawing/2014/main" id="{2590C8BF-2B49-0824-6E1C-58F8EB738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940" y="1779523"/>
            <a:ext cx="443335" cy="44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1DDF0-D7D6-2197-445C-74225A215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1479E2F-6F66-DEEE-F622-15F63127E72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503BDD5-7669-670F-83EB-5CF2ACA8197C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‘한글 </a:t>
            </a:r>
            <a:r>
              <a:rPr lang="ko-KR" altLang="en-US" b="0" dirty="0" err="1"/>
              <a:t>뒤풀이’를</a:t>
            </a:r>
            <a:r>
              <a:rPr lang="ko-KR" altLang="en-US" b="0" dirty="0"/>
              <a:t> 단소로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16D1652-24D1-91D0-3444-135D21C1841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0540FF-EA23-D716-F233-C09BBF13389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4DFDDFE-18BC-AF5F-78E1-DC1B963C9B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7BB8F1F-D177-4D4F-6A1D-55BE336553FC}"/>
              </a:ext>
            </a:extLst>
          </p:cNvPr>
          <p:cNvSpPr txBox="1">
            <a:spLocks/>
          </p:cNvSpPr>
          <p:nvPr/>
        </p:nvSpPr>
        <p:spPr>
          <a:xfrm>
            <a:off x="792000" y="994997"/>
            <a:ext cx="62478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단소로 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EF7DCAA-189A-8308-D970-081242505017}"/>
              </a:ext>
            </a:extLst>
          </p:cNvPr>
          <p:cNvSpPr txBox="1">
            <a:spLocks/>
          </p:cNvSpPr>
          <p:nvPr/>
        </p:nvSpPr>
        <p:spPr>
          <a:xfrm>
            <a:off x="792000" y="3006450"/>
            <a:ext cx="62478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 descr="텍스트, 번호, 스크린샷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9E83A8-C984-EC21-C010-641C4E301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68554"/>
            <a:ext cx="4439270" cy="5153744"/>
          </a:xfrm>
          <a:prstGeom prst="rect">
            <a:avLst/>
          </a:prstGeom>
        </p:spPr>
      </p:pic>
      <p:pic>
        <p:nvPicPr>
          <p:cNvPr id="14" name="5-4-2-05 [한글 뒤풀이] 정간보 단소 + 반주">
            <a:hlinkClick r:id="" action="ppaction://media"/>
            <a:extLst>
              <a:ext uri="{FF2B5EF4-FFF2-40B4-BE49-F238E27FC236}">
                <a16:creationId xmlns:a16="http://schemas.microsoft.com/office/drawing/2014/main" id="{9BA218CF-373B-B61B-10A4-D85B0AF5F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3013" y="1357903"/>
            <a:ext cx="497348" cy="497348"/>
          </a:xfrm>
          <a:prstGeom prst="rect">
            <a:avLst/>
          </a:prstGeom>
        </p:spPr>
      </p:pic>
      <p:pic>
        <p:nvPicPr>
          <p:cNvPr id="15" name="5-4-2-06 [한글 뒤풀이] 정간보 반주">
            <a:hlinkClick r:id="" action="ppaction://media"/>
            <a:extLst>
              <a:ext uri="{FF2B5EF4-FFF2-40B4-BE49-F238E27FC236}">
                <a16:creationId xmlns:a16="http://schemas.microsoft.com/office/drawing/2014/main" id="{933F3962-FA54-8E68-9FE1-EF722B075B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3013" y="2403795"/>
            <a:ext cx="497348" cy="497348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E72FFE9B-AA0C-4951-CCDE-AF49BCF2C285}"/>
              </a:ext>
            </a:extLst>
          </p:cNvPr>
          <p:cNvSpPr txBox="1">
            <a:spLocks/>
          </p:cNvSpPr>
          <p:nvPr/>
        </p:nvSpPr>
        <p:spPr>
          <a:xfrm>
            <a:off x="4917666" y="1886512"/>
            <a:ext cx="1251129" cy="2699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단소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D1A52486-F150-1673-F654-B990DB50C9D0}"/>
              </a:ext>
            </a:extLst>
          </p:cNvPr>
          <p:cNvSpPr txBox="1">
            <a:spLocks/>
          </p:cNvSpPr>
          <p:nvPr/>
        </p:nvSpPr>
        <p:spPr>
          <a:xfrm>
            <a:off x="5203696" y="2983160"/>
            <a:ext cx="775981" cy="15671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68379" y="2261419"/>
            <a:ext cx="8712808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932696" y="2526774"/>
            <a:ext cx="7171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굿거리장단에 맞게 노랫말을 바꾸어 부르고 단소로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83493" y="2754202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FE1635B-A2D4-AB4D-4CEE-342EF84C083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70779C3-2005-EDC0-D339-81B689B5F92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친구들과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말머리 잇기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놀이하기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00E9-EC60-26CB-4617-FCA51ABF19F2}"/>
              </a:ext>
            </a:extLst>
          </p:cNvPr>
          <p:cNvSpPr txBox="1"/>
          <p:nvPr/>
        </p:nvSpPr>
        <p:spPr>
          <a:xfrm>
            <a:off x="3578942" y="2378367"/>
            <a:ext cx="48178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끝말잇기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놀이를 해 본 적이 있어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1F6798-2F8C-5213-493E-822A4E640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048" y="2837844"/>
            <a:ext cx="6115904" cy="20291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BD59A1E-B321-3D42-E5BE-B9E435FB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060" y="2436522"/>
            <a:ext cx="247685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굿거리장단에 맞게 노랫말을 바꾸어 부르고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단소로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8FEDDD8-71C8-5E2C-ED72-75DD5F36A6B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83994DF-4907-975D-C7F3-D40E3A3B08C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굿거리장단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EB92EC5-038B-EB6D-0636-0CDDB4F52B4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0AEFACA-77AF-94B7-B8D9-22F499C4EAA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D793B1-A158-F5FD-A9E3-DFF390E75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15" y="1680854"/>
            <a:ext cx="6125430" cy="2353003"/>
          </a:xfrm>
          <a:prstGeom prst="rect">
            <a:avLst/>
          </a:prstGeom>
        </p:spPr>
      </p:pic>
      <p:pic>
        <p:nvPicPr>
          <p:cNvPr id="14" name="5-4-2-03 [한글 뒤풀이] 굿거리장단">
            <a:hlinkClick r:id="" action="ppaction://media"/>
            <a:extLst>
              <a:ext uri="{FF2B5EF4-FFF2-40B4-BE49-F238E27FC236}">
                <a16:creationId xmlns:a16="http://schemas.microsoft.com/office/drawing/2014/main" id="{E52E5BB6-BC97-6FB6-EA28-6E2E3B451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906" y="3119847"/>
            <a:ext cx="400203" cy="40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FEFD-74BD-584D-21FB-B78BAC9E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C504BAE-2002-945E-44A0-0CF07267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BCD1758-C007-1E8F-F478-43BFAF6104C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CD8FCF2-326C-60C1-C349-5EC91CFEA6ED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B8F5CEC-891A-421A-2E60-EF95295D8D39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굿거리장단을 장구로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8DAE69-9298-700B-640A-7E62768F035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C3F0563-9879-5168-DF01-729A07E39C9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C91EE97-DF33-A522-2F8E-C0907002D73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07CB60-6838-C09D-8655-D5332746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73" y="1658717"/>
            <a:ext cx="6134956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F31D-2DF1-0928-4DCC-895CE8D3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2A781D-A1CE-8EC1-684C-BB7B4262A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5737285-BDC8-6528-50E5-AA35FD0F1A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E08D1A-FC6B-0C56-EE09-939579BFD5F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8A83BCB-7A9A-F156-78F5-773D12A5A26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D9B177-CAE9-0077-F3C2-8E295F78B35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0719DA2F-0328-DEC0-2CF6-707D2BEB28C7}"/>
              </a:ext>
            </a:extLst>
          </p:cNvPr>
          <p:cNvSpPr txBox="1">
            <a:spLocks/>
          </p:cNvSpPr>
          <p:nvPr/>
        </p:nvSpPr>
        <p:spPr>
          <a:xfrm>
            <a:off x="1378712" y="3136934"/>
            <a:ext cx="362022" cy="2115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06E7807B-11CE-0AA5-AE43-524D0BDA5EEA}"/>
              </a:ext>
            </a:extLst>
          </p:cNvPr>
          <p:cNvSpPr txBox="1">
            <a:spLocks/>
          </p:cNvSpPr>
          <p:nvPr/>
        </p:nvSpPr>
        <p:spPr>
          <a:xfrm>
            <a:off x="1391637" y="411908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45DD839-6A55-D490-6B3C-8B15F3ED875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00EF68D-D89B-5DC8-59B7-940ED6BEA7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6AF6D9-A85B-3890-5EE8-053ED5D6F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639" y="1605296"/>
            <a:ext cx="5520388" cy="4845507"/>
          </a:xfrm>
          <a:prstGeom prst="rect">
            <a:avLst/>
          </a:prstGeom>
        </p:spPr>
      </p:pic>
      <p:pic>
        <p:nvPicPr>
          <p:cNvPr id="11" name="5-4-2-01 [한글 뒤풀이] 노래">
            <a:hlinkClick r:id="" action="ppaction://media"/>
            <a:extLst>
              <a:ext uri="{FF2B5EF4-FFF2-40B4-BE49-F238E27FC236}">
                <a16:creationId xmlns:a16="http://schemas.microsoft.com/office/drawing/2014/main" id="{4988F152-B8FC-D503-7C19-8117D3473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711" y="2738914"/>
            <a:ext cx="362023" cy="362023"/>
          </a:xfrm>
          <a:prstGeom prst="rect">
            <a:avLst/>
          </a:prstGeom>
        </p:spPr>
      </p:pic>
      <p:pic>
        <p:nvPicPr>
          <p:cNvPr id="14" name="5-4-2-02 [한글 뒤풀이] 반주">
            <a:hlinkClick r:id="" action="ppaction://media"/>
            <a:extLst>
              <a:ext uri="{FF2B5EF4-FFF2-40B4-BE49-F238E27FC236}">
                <a16:creationId xmlns:a16="http://schemas.microsoft.com/office/drawing/2014/main" id="{78333CC8-CF41-F636-D4F9-33E21A6AAB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711" y="3733733"/>
            <a:ext cx="362023" cy="3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F916-6B5F-5F65-5A9D-938C5555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0643E21-23F2-8C1E-6DA2-93D68B3BF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54A8FD9-C045-8355-9CD4-98872D9C594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CE8980B-D840-5F4A-A6D0-63646B3D6C24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굿거리장단을 장구로 연주하며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81DCB17-388E-A73B-BC1D-0EE2A7CB596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D449E806-2212-D088-25B4-21F619160290}"/>
              </a:ext>
            </a:extLst>
          </p:cNvPr>
          <p:cNvSpPr txBox="1">
            <a:spLocks/>
          </p:cNvSpPr>
          <p:nvPr/>
        </p:nvSpPr>
        <p:spPr>
          <a:xfrm>
            <a:off x="1378712" y="3136934"/>
            <a:ext cx="362022" cy="2115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E0EC5320-4570-AF21-0E43-5B8F0968CCE7}"/>
              </a:ext>
            </a:extLst>
          </p:cNvPr>
          <p:cNvSpPr txBox="1">
            <a:spLocks/>
          </p:cNvSpPr>
          <p:nvPr/>
        </p:nvSpPr>
        <p:spPr>
          <a:xfrm>
            <a:off x="1391637" y="411908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5639821-2290-688E-9ACF-22F8C3033B3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B9DF77F-A4C7-44BB-2B85-15E17F4B096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AB920AB2-FD04-D967-3A96-5ADCDCE254DA}"/>
              </a:ext>
            </a:extLst>
          </p:cNvPr>
          <p:cNvSpPr txBox="1">
            <a:spLocks/>
          </p:cNvSpPr>
          <p:nvPr/>
        </p:nvSpPr>
        <p:spPr>
          <a:xfrm>
            <a:off x="792000" y="1020669"/>
            <a:ext cx="553014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굿거리장단에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677852-E0D6-642B-6EED-64A6F1AC9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858" y="1606380"/>
            <a:ext cx="5603962" cy="4918863"/>
          </a:xfrm>
          <a:prstGeom prst="rect">
            <a:avLst/>
          </a:prstGeom>
        </p:spPr>
      </p:pic>
      <p:pic>
        <p:nvPicPr>
          <p:cNvPr id="11" name="5-4-2-01 [한글 뒤풀이] 노래">
            <a:hlinkClick r:id="" action="ppaction://media"/>
            <a:extLst>
              <a:ext uri="{FF2B5EF4-FFF2-40B4-BE49-F238E27FC236}">
                <a16:creationId xmlns:a16="http://schemas.microsoft.com/office/drawing/2014/main" id="{AB8FC100-737B-1380-6909-859C151FE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711" y="2684206"/>
            <a:ext cx="416731" cy="416731"/>
          </a:xfrm>
          <a:prstGeom prst="rect">
            <a:avLst/>
          </a:prstGeom>
        </p:spPr>
      </p:pic>
      <p:pic>
        <p:nvPicPr>
          <p:cNvPr id="14" name="5-4-2-02 [한글 뒤풀이] 반주">
            <a:hlinkClick r:id="" action="ppaction://media"/>
            <a:extLst>
              <a:ext uri="{FF2B5EF4-FFF2-40B4-BE49-F238E27FC236}">
                <a16:creationId xmlns:a16="http://schemas.microsoft.com/office/drawing/2014/main" id="{F74B026C-98E5-BAA1-B57B-7B6D92E2D4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711" y="3679025"/>
            <a:ext cx="416731" cy="4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308998-2EA0-0D64-8920-C51B42F6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59109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      </a:t>
            </a:r>
            <a:r>
              <a:rPr lang="ko-KR" altLang="en-US" b="0" dirty="0"/>
              <a:t>의 노랫말을 굿거리장단에 맞게 바꾸어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말붙임새를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활용하여 악곡의 노랫말 구조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42993A1-BB85-D26B-425C-7B456216E2B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AF01811-87BB-8343-7423-ED896F454C5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6C0A3B29-66C5-1FB0-5794-C4E16F83CE2B}"/>
              </a:ext>
            </a:extLst>
          </p:cNvPr>
          <p:cNvSpPr/>
          <p:nvPr/>
        </p:nvSpPr>
        <p:spPr>
          <a:xfrm>
            <a:off x="1632155" y="279317"/>
            <a:ext cx="353961" cy="207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 descr="텍스트, 스크린샷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71D511-080A-AD91-A91D-FBFF2DE7A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17239"/>
            <a:ext cx="5134836" cy="28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9437-B4D0-B324-A609-73CC6C245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B77112B-E449-7C9B-3E52-6E8DA924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388868F-DD24-D56D-D6FC-09D6FFB6F0C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53DA435-E38C-343A-19FF-C26643BBEA57}"/>
              </a:ext>
            </a:extLst>
          </p:cNvPr>
          <p:cNvSpPr txBox="1">
            <a:spLocks/>
          </p:cNvSpPr>
          <p:nvPr/>
        </p:nvSpPr>
        <p:spPr>
          <a:xfrm>
            <a:off x="792001" y="259109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      </a:t>
            </a:r>
            <a:r>
              <a:rPr lang="ko-KR" altLang="en-US" b="0" dirty="0"/>
              <a:t>의 노랫말을 굿거리장단에 맞게 바꾸어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8414760-18F7-9AB7-E70D-58C5161304B7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굿거리장단에 맞게 노랫말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4D06A6A-7D12-1B4A-4F3E-F5865C2D8BA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5D2F381-A0D5-0A7A-8D38-643C81A5762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한글 뒤풀이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412F757-6BED-42DA-33D4-8FBD1DD09A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FC73B08-895B-5161-869A-6E625B535C57}"/>
              </a:ext>
            </a:extLst>
          </p:cNvPr>
          <p:cNvSpPr/>
          <p:nvPr/>
        </p:nvSpPr>
        <p:spPr>
          <a:xfrm>
            <a:off x="1632155" y="279317"/>
            <a:ext cx="353961" cy="207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E2889F-1279-2225-8660-3F7E336F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433"/>
          <a:stretch>
            <a:fillRect/>
          </a:stretch>
        </p:blipFill>
        <p:spPr>
          <a:xfrm>
            <a:off x="1475730" y="1694073"/>
            <a:ext cx="4765514" cy="1894701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F6084AA5-9363-E178-1AD3-678FA52BB6F7}"/>
              </a:ext>
            </a:extLst>
          </p:cNvPr>
          <p:cNvSpPr txBox="1">
            <a:spLocks/>
          </p:cNvSpPr>
          <p:nvPr/>
        </p:nvSpPr>
        <p:spPr>
          <a:xfrm>
            <a:off x="792001" y="4610149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친구들과 함께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림 1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28AE29-FD9D-0B28-8B90-0514B1FA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62"/>
          <a:stretch>
            <a:fillRect/>
          </a:stretch>
        </p:blipFill>
        <p:spPr>
          <a:xfrm>
            <a:off x="6096000" y="1732207"/>
            <a:ext cx="4765514" cy="24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066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4791</TotalTime>
  <Words>524</Words>
  <Application>Microsoft Office PowerPoint</Application>
  <PresentationFormat>와이드스크린</PresentationFormat>
  <Paragraphs>99</Paragraphs>
  <Slides>16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Arial</vt:lpstr>
      <vt:lpstr>NanumGothicExtraBold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267</cp:revision>
  <dcterms:created xsi:type="dcterms:W3CDTF">2024-07-03T01:17:18Z</dcterms:created>
  <dcterms:modified xsi:type="dcterms:W3CDTF">2025-11-26T01:34:55Z</dcterms:modified>
</cp:coreProperties>
</file>