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84" r:id="rId8"/>
    <p:sldId id="385" r:id="rId9"/>
    <p:sldId id="386" r:id="rId10"/>
    <p:sldId id="387" r:id="rId11"/>
    <p:sldId id="388" r:id="rId12"/>
    <p:sldId id="389" r:id="rId13"/>
    <p:sldId id="382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0" dirty="0"/>
              <a:t>내가 만드는 국악 동요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4B84-3938-9EFB-78CE-53048939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C96161-9AAA-B3F8-9019-A8F29D2734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1CDA13-BC55-0966-5B47-46090CFAA4F8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나만의 국악 동요를 만들고 발표해 </a:t>
            </a:r>
            <a:r>
              <a:rPr kumimoji="1" lang="ko-KR" altLang="en-US" sz="1900" b="0" dirty="0"/>
              <a:t>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9A7457-520A-8A54-8AB1-DE88C8F826A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435027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만든 노래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95696E-E006-0DCA-CD35-3BFE59089B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6FC629A3-A07A-BE6B-6E4F-0072A58732E1}"/>
              </a:ext>
            </a:extLst>
          </p:cNvPr>
          <p:cNvSpPr txBox="1">
            <a:spLocks/>
          </p:cNvSpPr>
          <p:nvPr/>
        </p:nvSpPr>
        <p:spPr>
          <a:xfrm>
            <a:off x="792001" y="2900391"/>
            <a:ext cx="688699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친구가 만든 국악 동요 감상하고 칭찬하기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28C92EC-B8D5-2877-97C6-A5D507171D32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4740F24-4C4A-5443-9368-673E06A9864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B9B0801-E49A-5D1A-C1F5-AAC59F366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192822" y="2268121"/>
            <a:ext cx="7773964" cy="140601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438825" y="2474893"/>
            <a:ext cx="5993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정간보와 </a:t>
            </a:r>
            <a:r>
              <a:rPr lang="ko-KR" altLang="en-US" sz="2800" dirty="0" err="1"/>
              <a:t>율명을</a:t>
            </a:r>
            <a:r>
              <a:rPr lang="ko-KR" altLang="en-US" sz="2800" dirty="0"/>
              <a:t> 이해하고 </a:t>
            </a:r>
            <a:endParaRPr lang="en-US" altLang="ko-KR" sz="2800" dirty="0"/>
          </a:p>
          <a:p>
            <a:r>
              <a:rPr lang="ko-KR" altLang="en-US" sz="2800" dirty="0"/>
              <a:t>내가 만든 음악을 표현할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678480" y="2741723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4CBAAA2-CD5C-3B1E-C72C-CF47DC63C5AA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34CBD60-4217-61F3-D60B-8C481C04CD1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좋아하는 음악 창작자에 관해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A43C98D-C495-E576-A1D2-F10C0D457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928" y="2291867"/>
            <a:ext cx="7335274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정간보와 </a:t>
            </a:r>
            <a:r>
              <a:rPr kumimoji="1" lang="ko-KR" altLang="en-US" sz="3200" dirty="0" err="1"/>
              <a:t>율명을</a:t>
            </a:r>
            <a:r>
              <a:rPr kumimoji="1" lang="ko-KR" altLang="en-US" sz="3200" dirty="0"/>
              <a:t> 이해하고 나만의 국악 동요를 만들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0FFA257-3C28-0B0A-EBD7-B4ED1BC97CCA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02192AA-5F00-818E-EE73-17E7F87343F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6152-8F75-F108-9212-844C7DDB2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BB7575B-EF00-25E3-FB75-3704C762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233E3D9-2AAB-C87A-FB1C-D88A5418C0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B5D6473-7BEB-1BBC-A212-2D9CE51F3445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43AE1E5-99E4-8EE6-5AAD-2FC16F1FEAF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교과서에 제시된 악보의 구조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B44F3C6-44AD-2A5E-623C-2540164F8BC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21632A2-26DA-8F84-F999-78B8BFE9C50F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4C0E1A8-0503-3719-9020-AE38DB9095B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6" name="그림 15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0AE5A1-CA09-8F08-D752-0702E7A96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599" y="1570200"/>
            <a:ext cx="7563906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5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7416D-515D-0A92-5F33-B9FE7A3A1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EAA2C63-D78B-6DCB-CC10-481707203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3398EE8-C84E-E5A3-70A5-DC7E96E47DD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2B8DAF0D-1D32-E0A8-C56D-4BF18F7F9D4C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D46B40E-330E-168E-E263-AF53F610F4F8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65969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①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자진모리장단과 굿거리장단 중 마음에 드는 장단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29DEA78-2B6C-5D24-80A6-43ECDE4654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305DA16-5DD9-8C6B-2CA4-8B0D8F699305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2F4AE81-E509-C20B-7EAF-20EA4C1ADB4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97A54-4A07-67D3-5B1D-D9CB664CE6EE}"/>
              </a:ext>
            </a:extLst>
          </p:cNvPr>
          <p:cNvSpPr txBox="1"/>
          <p:nvPr/>
        </p:nvSpPr>
        <p:spPr>
          <a:xfrm>
            <a:off x="2561304" y="1919872"/>
            <a:ext cx="1804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자진모리장단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DD7C33-5BC2-BBC0-CFA8-17F3BAD6E6BA}"/>
              </a:ext>
            </a:extLst>
          </p:cNvPr>
          <p:cNvSpPr txBox="1"/>
          <p:nvPr/>
        </p:nvSpPr>
        <p:spPr>
          <a:xfrm>
            <a:off x="5083277" y="1903106"/>
            <a:ext cx="1804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굿거리장단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5-4-6-01 [내가 만드는 국악 동요] 자진모리장단">
            <a:hlinkClick r:id="" action="ppaction://media"/>
            <a:extLst>
              <a:ext uri="{FF2B5EF4-FFF2-40B4-BE49-F238E27FC236}">
                <a16:creationId xmlns:a16="http://schemas.microsoft.com/office/drawing/2014/main" id="{88DA443C-4F94-AB8E-348F-4D84A4EBF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2060" y="1826688"/>
            <a:ext cx="496529" cy="496529"/>
          </a:xfrm>
          <a:prstGeom prst="rect">
            <a:avLst/>
          </a:prstGeom>
        </p:spPr>
      </p:pic>
      <p:pic>
        <p:nvPicPr>
          <p:cNvPr id="13" name="5-4-6-02 [내가 만드는 국악 동요] 굿거리장단">
            <a:hlinkClick r:id="" action="ppaction://media"/>
            <a:extLst>
              <a:ext uri="{FF2B5EF4-FFF2-40B4-BE49-F238E27FC236}">
                <a16:creationId xmlns:a16="http://schemas.microsoft.com/office/drawing/2014/main" id="{C85C99FC-9D7E-417B-7088-3CF54A8A2A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6748" y="1830209"/>
            <a:ext cx="496529" cy="496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C34C8F-7354-7206-A5FF-C84DE0E806F7}"/>
              </a:ext>
            </a:extLst>
          </p:cNvPr>
          <p:cNvSpPr txBox="1"/>
          <p:nvPr/>
        </p:nvSpPr>
        <p:spPr>
          <a:xfrm>
            <a:off x="1022874" y="2953776"/>
            <a:ext cx="6787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두 장단 중 마음에 드는 장단 선택하고 그 이유를 생각해 본다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7" name="그림 16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233494C-97E5-2002-F193-D1DBDC65A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903" y="3395564"/>
            <a:ext cx="3753374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AACA7-36E4-28F1-0A2E-E911F4703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A34E160-5994-6082-8F96-467495134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ED6592D-F39E-E478-1B01-7AB21D94734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30BCBF17-F1ED-AF89-CCCA-8C250526A3BC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67A705C-1CE3-132C-8F30-1979DBE211D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A1D5C44-D42D-11A4-DB40-7512ACF027A7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025B719-13F9-F488-E795-6BD76A485F3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09ACF8ED-2986-BACA-C00B-B099733FE3FE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322939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</a:t>
            </a:r>
            <a:r>
              <a:rPr kumimoji="1" lang="ko-KR" altLang="en-US" sz="28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E0379-16C6-21E6-6357-816A3D626B99}"/>
              </a:ext>
            </a:extLst>
          </p:cNvPr>
          <p:cNvSpPr txBox="1"/>
          <p:nvPr/>
        </p:nvSpPr>
        <p:spPr>
          <a:xfrm>
            <a:off x="1117319" y="2758455"/>
            <a:ext cx="784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선택한 장단에 맞추어 노랫말 읽어 보며 어색한 부분이 없는지 확인한다</a:t>
            </a:r>
            <a:r>
              <a:rPr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" name="그림 15" descr="텍스트, 폰트, 화이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20CBC0-7DB5-79FA-46C6-140EF0DFE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69" y="1555057"/>
            <a:ext cx="1752845" cy="1047896"/>
          </a:xfrm>
          <a:prstGeom prst="rect">
            <a:avLst/>
          </a:prstGeom>
        </p:spPr>
      </p:pic>
      <p:pic>
        <p:nvPicPr>
          <p:cNvPr id="21" name="그림 20" descr="텍스트, 스크린샷, 번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88ED17-A543-FDFD-5818-42CA2E146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769" y="3171510"/>
            <a:ext cx="7344800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99F9D-5F85-5153-BB82-A32C48023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F48E5A9-242F-0F19-18FF-88051A882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351138B-5B97-46B1-CD8F-E3DAEF9033D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0C5E9B1-28FC-7CD7-593C-1FE6D832944F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442AB83-57DC-DB66-6AD8-AD04C68197E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A98D6FE-7928-DB15-5793-F9EDE4AAE27C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6E75DD0-1858-DC97-E567-65692F95ED4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0FE58EF0-182B-5B92-8652-B2E7A39F332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322939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</a:t>
            </a:r>
            <a:r>
              <a:rPr kumimoji="1" lang="ko-KR" altLang="en-US" sz="28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BDCA17-637B-45E7-0D20-9F08BB0DA443}"/>
              </a:ext>
            </a:extLst>
          </p:cNvPr>
          <p:cNvSpPr txBox="1"/>
          <p:nvPr/>
        </p:nvSpPr>
        <p:spPr>
          <a:xfrm>
            <a:off x="1117319" y="1621589"/>
            <a:ext cx="784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어색한 부분을 수정한다</a:t>
            </a:r>
            <a:r>
              <a:rPr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 descr="텍스트, 폰트, 번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2DCC5E-1F58-E716-9FC6-1A61E3601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412" y="2057453"/>
            <a:ext cx="5639587" cy="1286054"/>
          </a:xfrm>
          <a:prstGeom prst="rect">
            <a:avLst/>
          </a:prstGeom>
        </p:spPr>
      </p:pic>
      <p:pic>
        <p:nvPicPr>
          <p:cNvPr id="13" name="그림 12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CD1C79-2172-3E58-ED80-A3799E4B9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12" y="3501409"/>
            <a:ext cx="5572903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6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EF367-3BEB-AAFA-E9CC-6EBC9E7C2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6F63A1-735D-46F5-4D5B-71A017655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80ABBD72-E24C-A8B3-BF12-9F99CCF32BF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6EE529D-D37D-5323-2B5E-2FEA83E89FC5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5965654-36CA-9EA4-9C7C-A29806A90BD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55B06D6-FFC8-3302-32B9-B053D6652ADD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5DBC7A6-E6A8-6180-4910-0BC6414A6E5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3CA3791A-08F0-2C63-278D-5C088C6B6458}"/>
              </a:ext>
            </a:extLst>
          </p:cNvPr>
          <p:cNvSpPr txBox="1">
            <a:spLocks/>
          </p:cNvSpPr>
          <p:nvPr/>
        </p:nvSpPr>
        <p:spPr>
          <a:xfrm>
            <a:off x="791999" y="1026448"/>
            <a:ext cx="1115419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r>
              <a:rPr kumimoji="1" lang="ko-KR" altLang="en-US" sz="28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‘仲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林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임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無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무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潢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청황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汰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청태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 5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음을 이용하여 가락을 만들고 단소로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림 11" descr="스크린샷, 라인, 텍스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566763-7F36-3AB5-CD9B-3D660A403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924" y="2102237"/>
            <a:ext cx="9546709" cy="20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7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0A22C-FDB1-6ADA-ECD5-B92A33B2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AC9A35C-98B7-1BFC-3A58-C1162E59E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6CA259A-5451-48BD-C3F9-5E81243ECEB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59DCE16-C32F-2346-5189-9AC832BA2C7C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81940E2-FDEE-AA58-AF2D-76BEF9D95F4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F1E971A-8474-6607-4321-A3FF9136E960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내가 만드는 국악 동요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DFC7CBC-D42E-EE82-8F6F-3CCD30BC20D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14EFC27E-DDAA-745A-4B11-81D6459463D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732944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④</a:t>
            </a:r>
            <a:r>
              <a:rPr kumimoji="1" lang="ko-KR" altLang="en-US" sz="28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장구 장단에 맞추어 단소 연주 녹음하기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 descr="라인, 스크린샷, 번호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973FB0-DF9C-236F-CE3D-7FDD3EBBB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56" y="1645388"/>
            <a:ext cx="8310719" cy="2256253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E34C3E11-6A87-3694-F1EB-305091DA1B7C}"/>
              </a:ext>
            </a:extLst>
          </p:cNvPr>
          <p:cNvSpPr txBox="1">
            <a:spLocks/>
          </p:cNvSpPr>
          <p:nvPr/>
        </p:nvSpPr>
        <p:spPr>
          <a:xfrm>
            <a:off x="791998" y="4508550"/>
            <a:ext cx="769324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⑤</a:t>
            </a:r>
            <a:r>
              <a:rPr kumimoji="1" lang="ko-KR" altLang="en-US" sz="28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녹음한 음원에 맞추어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833772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5171</TotalTime>
  <Words>424</Words>
  <Application>Microsoft Office PowerPoint</Application>
  <PresentationFormat>와이드스크린</PresentationFormat>
  <Paragraphs>72</Paragraphs>
  <Slides>12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나눔고딕</vt:lpstr>
      <vt:lpstr>나눔고딕</vt:lpstr>
      <vt:lpstr>Arial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329</cp:revision>
  <dcterms:created xsi:type="dcterms:W3CDTF">2024-07-03T01:17:18Z</dcterms:created>
  <dcterms:modified xsi:type="dcterms:W3CDTF">2025-12-01T07:41:29Z</dcterms:modified>
</cp:coreProperties>
</file>