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4"/>
  </p:notesMasterIdLst>
  <p:sldIdLst>
    <p:sldId id="292" r:id="rId5"/>
    <p:sldId id="298" r:id="rId6"/>
    <p:sldId id="297" r:id="rId7"/>
    <p:sldId id="312" r:id="rId8"/>
    <p:sldId id="316" r:id="rId9"/>
    <p:sldId id="317" r:id="rId10"/>
    <p:sldId id="310" r:id="rId11"/>
    <p:sldId id="318" r:id="rId12"/>
    <p:sldId id="295" r:id="rId13"/>
  </p:sldIdLst>
  <p:sldSz cx="12192000" cy="6858000"/>
  <p:notesSz cx="6858000" cy="9144000"/>
  <p:embeddedFontLst>
    <p:embeddedFont>
      <p:font typeface="NanumGothicExtraBold" panose="020D0904000000000000" pitchFamily="50" charset="-127"/>
      <p:bold r:id="rId15"/>
    </p:embeddedFont>
    <p:embeddedFont>
      <p:font typeface="Spoqa Han Sans Neo" panose="020B0600000101010101" charset="0"/>
      <p:regular r:id="rId16"/>
      <p:bold r:id="rId17"/>
      <p:italic r:id="rId18"/>
      <p:boldItalic r:id="rId19"/>
    </p:embeddedFont>
    <p:embeddedFont>
      <p:font typeface="나눔고딕" panose="020D0604000000000000" pitchFamily="50" charset="-127"/>
      <p:regular r:id="rId20"/>
      <p:bold r:id="rId21"/>
    </p:embeddedFont>
    <p:embeddedFont>
      <p:font typeface="맑은 고딕" panose="020B0503020000020004" pitchFamily="50" charset="-127"/>
      <p:regular r:id="rId22"/>
      <p:bold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312"/>
            <p14:sldId id="316"/>
            <p14:sldId id="317"/>
            <p14:sldId id="310"/>
            <p14:sldId id="318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7D1"/>
    <a:srgbClr val="2B3C71"/>
    <a:srgbClr val="573781"/>
    <a:srgbClr val="6B1F99"/>
    <a:srgbClr val="9832D6"/>
    <a:srgbClr val="A165DD"/>
    <a:srgbClr val="F4F9FE"/>
    <a:srgbClr val="996600"/>
    <a:srgbClr val="CCCC00"/>
    <a:srgbClr val="B5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4" autoAdjust="0"/>
    <p:restoredTop sz="94145" autoAdjust="0"/>
  </p:normalViewPr>
  <p:slideViewPr>
    <p:cSldViewPr snapToGrid="0" showGuides="1">
      <p:cViewPr varScale="1">
        <p:scale>
          <a:sx n="125" d="100"/>
          <a:sy n="125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9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2025-03-17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9460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1593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8653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544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5855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6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j-ea"/>
                <a:ea typeface="+mj-ea"/>
              </a:rPr>
              <a:t>펜 비트와 퍼포먼스</a:t>
            </a:r>
            <a:endParaRPr kumimoji="1" lang="en-US" altLang="ko-KR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Ⅳ.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창작해요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228492" y="4894508"/>
            <a:ext cx="1735016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98~99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2740" y="3297406"/>
            <a:ext cx="6446520" cy="792000"/>
          </a:xfrm>
        </p:spPr>
        <p:txBody>
          <a:bodyPr/>
          <a:lstStyle/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펜 비트로 창의적인 리듬을 만들고 퍼포먼스와 함께 표현할 수 있다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펜 비트 알아보기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9AB6A35B-52D9-8BD0-3EB2-8F992C079DDC}"/>
              </a:ext>
            </a:extLst>
          </p:cNvPr>
          <p:cNvSpPr/>
          <p:nvPr/>
        </p:nvSpPr>
        <p:spPr>
          <a:xfrm>
            <a:off x="1424377" y="3514422"/>
            <a:ext cx="1315468" cy="52417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펜 비트의 </a:t>
            </a:r>
            <a:endParaRPr lang="en-US" altLang="ko-KR" sz="14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펜 선택하기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A48AFB-345E-8E0B-AE79-BE1602ABC551}"/>
              </a:ext>
            </a:extLst>
          </p:cNvPr>
          <p:cNvSpPr txBox="1"/>
          <p:nvPr/>
        </p:nvSpPr>
        <p:spPr>
          <a:xfrm>
            <a:off x="1424377" y="1097432"/>
            <a:ext cx="9967522" cy="134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타악기나 드럼을 연주하듯이 펜으로 여러 가지 비트를 만들어 내는 연주이다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펜 뿐만 아니라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필기구나 여러 가지 사물을 활용하여 더 다양한 퍼포먼스를 만들 수 있다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펜 비트의 악보 기호는 알파벳으로 지도한다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기본 세 가지 동작 이외에도 여러 가지 다른 기술들이 있는데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숫자로 표시하면 </a:t>
            </a:r>
            <a:r>
              <a:rPr lang="en-US" altLang="ko-KR" sz="1400" dirty="0">
                <a:latin typeface="+mn-ea"/>
              </a:rPr>
              <a:t>10</a:t>
            </a:r>
            <a:r>
              <a:rPr lang="ko-KR" altLang="en-US" sz="1400" dirty="0">
                <a:latin typeface="+mn-ea"/>
              </a:rPr>
              <a:t>개 이외에 다른 펜 비트 기술을 표기하기가 어렵다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펜 비트 악보는 오선이나 </a:t>
            </a:r>
            <a:r>
              <a:rPr lang="ko-KR" altLang="en-US" sz="1400" dirty="0" err="1">
                <a:latin typeface="+mn-ea"/>
              </a:rPr>
              <a:t>타브</a:t>
            </a:r>
            <a:r>
              <a:rPr lang="ko-KR" altLang="en-US" sz="1400" dirty="0">
                <a:latin typeface="+mn-ea"/>
              </a:rPr>
              <a:t> 악보는 아니지만 정간으로 리듬을 표시하기에 악보라고 할 수 있다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9FCE60-E6AE-5CB0-E235-63D10ED906E5}"/>
              </a:ext>
            </a:extLst>
          </p:cNvPr>
          <p:cNvSpPr txBox="1"/>
          <p:nvPr/>
        </p:nvSpPr>
        <p:spPr>
          <a:xfrm>
            <a:off x="2838907" y="3514422"/>
            <a:ext cx="8446313" cy="134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비트 연주에 맞는 내구성이 강한 펜을 선택하는 것이 중요하다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여러 사항을 고려하여 선택하도록 한다</a:t>
            </a:r>
            <a:r>
              <a:rPr lang="en-US" altLang="ko-KR" sz="14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» </a:t>
            </a:r>
            <a:r>
              <a:rPr lang="ko-KR" altLang="en-US" sz="1400" dirty="0">
                <a:latin typeface="+mn-ea"/>
              </a:rPr>
              <a:t>자신의 손 크기에 맞게 선택하되 적당한 두께로 고른다</a:t>
            </a:r>
            <a:r>
              <a:rPr lang="en-US" altLang="ko-KR" sz="14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» </a:t>
            </a:r>
            <a:r>
              <a:rPr lang="ko-KR" altLang="en-US" sz="1400" dirty="0">
                <a:latin typeface="+mn-ea"/>
              </a:rPr>
              <a:t>펜촉 부분과 윗부분의 소리를 다르게 낼 수 있도록 뚜껑이 있거나 위 아래가 다른 펜으로 고른다</a:t>
            </a:r>
            <a:r>
              <a:rPr lang="en-US" altLang="ko-KR" sz="14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» </a:t>
            </a:r>
            <a:r>
              <a:rPr lang="ko-KR" altLang="en-US" sz="1400" dirty="0">
                <a:latin typeface="+mn-ea"/>
              </a:rPr>
              <a:t>베이스나 </a:t>
            </a:r>
            <a:r>
              <a:rPr lang="ko-KR" altLang="en-US" sz="1400" dirty="0" err="1">
                <a:latin typeface="+mn-ea"/>
              </a:rPr>
              <a:t>고정박을</a:t>
            </a:r>
            <a:r>
              <a:rPr lang="ko-KR" altLang="en-US" sz="1400" dirty="0">
                <a:latin typeface="+mn-ea"/>
              </a:rPr>
              <a:t> 표현할 때는 보드 </a:t>
            </a:r>
            <a:r>
              <a:rPr lang="ko-KR" altLang="en-US" sz="1400" dirty="0" err="1">
                <a:latin typeface="+mn-ea"/>
              </a:rPr>
              <a:t>마카나</a:t>
            </a:r>
            <a:r>
              <a:rPr lang="ko-KR" altLang="en-US" sz="1400" dirty="0">
                <a:latin typeface="+mn-ea"/>
              </a:rPr>
              <a:t> 매직 등 두꺼운 펜을 선택하는 것이 좋다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펜 비트 연습하기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E37C8-C5E5-F14B-88DA-2A7F78DA0CFB}"/>
              </a:ext>
            </a:extLst>
          </p:cNvPr>
          <p:cNvSpPr txBox="1"/>
          <p:nvPr/>
        </p:nvSpPr>
        <p:spPr>
          <a:xfrm>
            <a:off x="1063447" y="1015172"/>
            <a:ext cx="8873033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◆ 기본 세 가지 동작을 구분하여 </a:t>
            </a:r>
            <a:r>
              <a:rPr lang="ko-KR" altLang="en-US" sz="1400" dirty="0" err="1">
                <a:latin typeface="+mn-ea"/>
              </a:rPr>
              <a:t>구음과</a:t>
            </a:r>
            <a:r>
              <a:rPr lang="ko-KR" altLang="en-US" sz="1400" dirty="0">
                <a:latin typeface="+mn-ea"/>
              </a:rPr>
              <a:t> 함께 반복 연습해 보자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30B5BC7-2B8C-C2FA-0414-634E2F7AAD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75465" y="1868207"/>
            <a:ext cx="9959688" cy="361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8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펜 비트 연습하기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E37C8-C5E5-F14B-88DA-2A7F78DA0CFB}"/>
              </a:ext>
            </a:extLst>
          </p:cNvPr>
          <p:cNvSpPr txBox="1"/>
          <p:nvPr/>
        </p:nvSpPr>
        <p:spPr>
          <a:xfrm>
            <a:off x="1063447" y="1015172"/>
            <a:ext cx="8873033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◆ </a:t>
            </a:r>
            <a:r>
              <a:rPr lang="ko-KR" altLang="en-US" sz="1400" dirty="0" err="1">
                <a:latin typeface="+mn-ea"/>
              </a:rPr>
              <a:t>모둠별로</a:t>
            </a:r>
            <a:r>
              <a:rPr lang="ko-KR" altLang="en-US" sz="1400" dirty="0">
                <a:latin typeface="+mn-ea"/>
              </a:rPr>
              <a:t> 기본 리듬을 비트별로 연습해 보자</a:t>
            </a:r>
            <a:r>
              <a:rPr lang="en-US" altLang="ko-KR" sz="1400" dirty="0">
                <a:latin typeface="+mn-ea"/>
              </a:rPr>
              <a:t>. </a:t>
            </a:r>
            <a:endParaRPr lang="ko-KR" altLang="en-US" sz="1400" dirty="0">
              <a:latin typeface="+mn-ea"/>
            </a:endParaRPr>
          </a:p>
        </p:txBody>
      </p:sp>
      <p:pic>
        <p:nvPicPr>
          <p:cNvPr id="3" name="그림 2" descr="텍스트, 스크린샷, 라인, 평행이(가) 표시된 사진&#10;&#10;자동 생성된 설명">
            <a:extLst>
              <a:ext uri="{FF2B5EF4-FFF2-40B4-BE49-F238E27FC236}">
                <a16:creationId xmlns:a16="http://schemas.microsoft.com/office/drawing/2014/main" id="{B29E7960-5873-13A7-009B-1AA07A732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869" y="1737360"/>
            <a:ext cx="9349021" cy="289073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07D7B96F-F3CC-EE1F-409E-83034F0E1B29}"/>
              </a:ext>
            </a:extLst>
          </p:cNvPr>
          <p:cNvSpPr/>
          <p:nvPr/>
        </p:nvSpPr>
        <p:spPr>
          <a:xfrm>
            <a:off x="2468880" y="2225040"/>
            <a:ext cx="320040" cy="7239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7F0105D-54EF-63B0-2811-48A36B263633}"/>
              </a:ext>
            </a:extLst>
          </p:cNvPr>
          <p:cNvSpPr/>
          <p:nvPr/>
        </p:nvSpPr>
        <p:spPr>
          <a:xfrm>
            <a:off x="2468880" y="2988416"/>
            <a:ext cx="320040" cy="7239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3C05537-9F70-492F-0351-07FDC71188E7}"/>
              </a:ext>
            </a:extLst>
          </p:cNvPr>
          <p:cNvSpPr/>
          <p:nvPr/>
        </p:nvSpPr>
        <p:spPr>
          <a:xfrm>
            <a:off x="3310891" y="2988416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AC402AF-9204-E1CF-F187-270D2BEDE21A}"/>
              </a:ext>
            </a:extLst>
          </p:cNvPr>
          <p:cNvSpPr/>
          <p:nvPr/>
        </p:nvSpPr>
        <p:spPr>
          <a:xfrm>
            <a:off x="2476500" y="3751792"/>
            <a:ext cx="320040" cy="7239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9B16901-C34D-785E-3B73-BFCDCD48AE84}"/>
              </a:ext>
            </a:extLst>
          </p:cNvPr>
          <p:cNvSpPr/>
          <p:nvPr/>
        </p:nvSpPr>
        <p:spPr>
          <a:xfrm>
            <a:off x="3318511" y="3751792"/>
            <a:ext cx="320040" cy="7239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6C06FD5-525D-D939-2699-27F7016DA764}"/>
              </a:ext>
            </a:extLst>
          </p:cNvPr>
          <p:cNvSpPr/>
          <p:nvPr/>
        </p:nvSpPr>
        <p:spPr>
          <a:xfrm>
            <a:off x="2895600" y="3751792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2E78CB7-CB76-D445-45CF-726B507F4B1B}"/>
              </a:ext>
            </a:extLst>
          </p:cNvPr>
          <p:cNvSpPr/>
          <p:nvPr/>
        </p:nvSpPr>
        <p:spPr>
          <a:xfrm>
            <a:off x="3768091" y="3751792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B944299-E981-5BC5-EE00-2708CB1D9976}"/>
              </a:ext>
            </a:extLst>
          </p:cNvPr>
          <p:cNvSpPr/>
          <p:nvPr/>
        </p:nvSpPr>
        <p:spPr>
          <a:xfrm>
            <a:off x="4581163" y="2225040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0D1485E-60E9-A101-C3EA-02B268DC182D}"/>
              </a:ext>
            </a:extLst>
          </p:cNvPr>
          <p:cNvSpPr/>
          <p:nvPr/>
        </p:nvSpPr>
        <p:spPr>
          <a:xfrm>
            <a:off x="4581163" y="2988416"/>
            <a:ext cx="320040" cy="7239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F46E11F-FB98-E77D-C1DD-1A84D2E67A83}"/>
              </a:ext>
            </a:extLst>
          </p:cNvPr>
          <p:cNvSpPr/>
          <p:nvPr/>
        </p:nvSpPr>
        <p:spPr>
          <a:xfrm>
            <a:off x="5423174" y="2988416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67AE409-4210-A8CC-6925-3E71DF8EF0F5}"/>
              </a:ext>
            </a:extLst>
          </p:cNvPr>
          <p:cNvSpPr/>
          <p:nvPr/>
        </p:nvSpPr>
        <p:spPr>
          <a:xfrm>
            <a:off x="4588783" y="3751792"/>
            <a:ext cx="320040" cy="7239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98B63E9-1C73-7142-78C8-6BFB289FD4BF}"/>
              </a:ext>
            </a:extLst>
          </p:cNvPr>
          <p:cNvSpPr/>
          <p:nvPr/>
        </p:nvSpPr>
        <p:spPr>
          <a:xfrm>
            <a:off x="5564962" y="3751792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BB75226-497C-F70E-8AF3-CEC9CAC7E4AA}"/>
              </a:ext>
            </a:extLst>
          </p:cNvPr>
          <p:cNvSpPr/>
          <p:nvPr/>
        </p:nvSpPr>
        <p:spPr>
          <a:xfrm>
            <a:off x="5103134" y="3751792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3B29953-6EF6-BDE7-7C6D-4FF9BCA2AD81}"/>
              </a:ext>
            </a:extLst>
          </p:cNvPr>
          <p:cNvSpPr/>
          <p:nvPr/>
        </p:nvSpPr>
        <p:spPr>
          <a:xfrm>
            <a:off x="6096000" y="3751792"/>
            <a:ext cx="320040" cy="7239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858CF8C-F9A1-7764-D2B9-E0C84483D2A2}"/>
              </a:ext>
            </a:extLst>
          </p:cNvPr>
          <p:cNvSpPr/>
          <p:nvPr/>
        </p:nvSpPr>
        <p:spPr>
          <a:xfrm>
            <a:off x="6689637" y="2225040"/>
            <a:ext cx="320040" cy="723900"/>
          </a:xfrm>
          <a:prstGeom prst="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AC7341C-9CFA-D753-74E7-36824B3C854C}"/>
              </a:ext>
            </a:extLst>
          </p:cNvPr>
          <p:cNvSpPr/>
          <p:nvPr/>
        </p:nvSpPr>
        <p:spPr>
          <a:xfrm>
            <a:off x="6689637" y="2988416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FC4F50E-BCDC-FF74-19CB-291AA493DAE2}"/>
              </a:ext>
            </a:extLst>
          </p:cNvPr>
          <p:cNvSpPr/>
          <p:nvPr/>
        </p:nvSpPr>
        <p:spPr>
          <a:xfrm>
            <a:off x="7531648" y="2988416"/>
            <a:ext cx="320040" cy="7239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518C9E6-E186-4E6A-335B-4F84CF151334}"/>
              </a:ext>
            </a:extLst>
          </p:cNvPr>
          <p:cNvSpPr/>
          <p:nvPr/>
        </p:nvSpPr>
        <p:spPr>
          <a:xfrm>
            <a:off x="6697257" y="3751792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7823E38-143E-9FB4-3C25-3B8090EB41CF}"/>
              </a:ext>
            </a:extLst>
          </p:cNvPr>
          <p:cNvSpPr/>
          <p:nvPr/>
        </p:nvSpPr>
        <p:spPr>
          <a:xfrm>
            <a:off x="7562128" y="3751792"/>
            <a:ext cx="320040" cy="7239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D1AFF07-1F6E-E36F-BA8D-5B8DD23BDD75}"/>
              </a:ext>
            </a:extLst>
          </p:cNvPr>
          <p:cNvSpPr/>
          <p:nvPr/>
        </p:nvSpPr>
        <p:spPr>
          <a:xfrm>
            <a:off x="7146837" y="3751792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3781C64-5F92-C736-78E9-248BBDA88DA0}"/>
              </a:ext>
            </a:extLst>
          </p:cNvPr>
          <p:cNvSpPr/>
          <p:nvPr/>
        </p:nvSpPr>
        <p:spPr>
          <a:xfrm>
            <a:off x="8064988" y="3751792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F33B3B0-EA55-F385-3242-9403A9D9EF8A}"/>
              </a:ext>
            </a:extLst>
          </p:cNvPr>
          <p:cNvSpPr/>
          <p:nvPr/>
        </p:nvSpPr>
        <p:spPr>
          <a:xfrm>
            <a:off x="8784412" y="2225040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B1153B2-EC63-AD91-A765-5FB578FFE885}"/>
              </a:ext>
            </a:extLst>
          </p:cNvPr>
          <p:cNvSpPr/>
          <p:nvPr/>
        </p:nvSpPr>
        <p:spPr>
          <a:xfrm>
            <a:off x="8784412" y="2988416"/>
            <a:ext cx="320040" cy="7239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29CD351-3EE9-3535-5BE0-2D362515F3A0}"/>
              </a:ext>
            </a:extLst>
          </p:cNvPr>
          <p:cNvSpPr/>
          <p:nvPr/>
        </p:nvSpPr>
        <p:spPr>
          <a:xfrm>
            <a:off x="9626423" y="2988416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DD0FBC9-AE29-B48D-7B9B-C08D093C1EE8}"/>
              </a:ext>
            </a:extLst>
          </p:cNvPr>
          <p:cNvSpPr/>
          <p:nvPr/>
        </p:nvSpPr>
        <p:spPr>
          <a:xfrm>
            <a:off x="8792032" y="3751792"/>
            <a:ext cx="320040" cy="7239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B823C11-12E1-17B2-0E66-C304F8612416}"/>
              </a:ext>
            </a:extLst>
          </p:cNvPr>
          <p:cNvSpPr/>
          <p:nvPr/>
        </p:nvSpPr>
        <p:spPr>
          <a:xfrm>
            <a:off x="9763583" y="3751792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7AB3990-B5E9-82C5-C16A-6036ADDD1A4F}"/>
              </a:ext>
            </a:extLst>
          </p:cNvPr>
          <p:cNvSpPr/>
          <p:nvPr/>
        </p:nvSpPr>
        <p:spPr>
          <a:xfrm>
            <a:off x="9211132" y="3751792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61EF642-F439-A705-FCB8-EDEE1CA0ED75}"/>
              </a:ext>
            </a:extLst>
          </p:cNvPr>
          <p:cNvSpPr/>
          <p:nvPr/>
        </p:nvSpPr>
        <p:spPr>
          <a:xfrm>
            <a:off x="10156014" y="3751792"/>
            <a:ext cx="320040" cy="7239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4C738C27-B5DB-DB42-59A4-E6706FAD4B22}"/>
              </a:ext>
            </a:extLst>
          </p:cNvPr>
          <p:cNvSpPr/>
          <p:nvPr/>
        </p:nvSpPr>
        <p:spPr>
          <a:xfrm>
            <a:off x="10156013" y="1355411"/>
            <a:ext cx="634215" cy="34247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느리게</a:t>
            </a:r>
          </a:p>
        </p:txBody>
      </p:sp>
    </p:spTree>
    <p:extLst>
      <p:ext uri="{BB962C8B-B14F-4D97-AF65-F5344CB8AC3E}">
        <p14:creationId xmlns:p14="http://schemas.microsoft.com/office/powerpoint/2010/main" val="246432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펜 비트 연습하기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E37C8-C5E5-F14B-88DA-2A7F78DA0CFB}"/>
              </a:ext>
            </a:extLst>
          </p:cNvPr>
          <p:cNvSpPr txBox="1"/>
          <p:nvPr/>
        </p:nvSpPr>
        <p:spPr>
          <a:xfrm>
            <a:off x="1063447" y="1015172"/>
            <a:ext cx="8873033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◆ </a:t>
            </a:r>
            <a:r>
              <a:rPr lang="ko-KR" altLang="en-US" sz="1400" dirty="0" err="1">
                <a:latin typeface="+mn-ea"/>
              </a:rPr>
              <a:t>모둠별로</a:t>
            </a:r>
            <a:r>
              <a:rPr lang="ko-KR" altLang="en-US" sz="1400" dirty="0">
                <a:latin typeface="+mn-ea"/>
              </a:rPr>
              <a:t> 기본 리듬을 비트별로 연습해 보자</a:t>
            </a:r>
            <a:r>
              <a:rPr lang="en-US" altLang="ko-KR" sz="1400" dirty="0">
                <a:latin typeface="+mn-ea"/>
              </a:rPr>
              <a:t>. </a:t>
            </a:r>
            <a:endParaRPr lang="ko-KR" altLang="en-US" sz="1400" dirty="0">
              <a:latin typeface="+mn-ea"/>
            </a:endParaRPr>
          </a:p>
        </p:txBody>
      </p:sp>
      <p:pic>
        <p:nvPicPr>
          <p:cNvPr id="3" name="그림 2" descr="텍스트, 스크린샷, 라인, 평행이(가) 표시된 사진&#10;&#10;자동 생성된 설명">
            <a:extLst>
              <a:ext uri="{FF2B5EF4-FFF2-40B4-BE49-F238E27FC236}">
                <a16:creationId xmlns:a16="http://schemas.microsoft.com/office/drawing/2014/main" id="{B29E7960-5873-13A7-009B-1AA07A732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869" y="1737360"/>
            <a:ext cx="9349021" cy="289073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07D7B96F-F3CC-EE1F-409E-83034F0E1B29}"/>
              </a:ext>
            </a:extLst>
          </p:cNvPr>
          <p:cNvSpPr/>
          <p:nvPr/>
        </p:nvSpPr>
        <p:spPr>
          <a:xfrm>
            <a:off x="2468880" y="2225040"/>
            <a:ext cx="320040" cy="7239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7F0105D-54EF-63B0-2811-48A36B263633}"/>
              </a:ext>
            </a:extLst>
          </p:cNvPr>
          <p:cNvSpPr/>
          <p:nvPr/>
        </p:nvSpPr>
        <p:spPr>
          <a:xfrm>
            <a:off x="2468880" y="2988416"/>
            <a:ext cx="320040" cy="7239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3C05537-9F70-492F-0351-07FDC71188E7}"/>
              </a:ext>
            </a:extLst>
          </p:cNvPr>
          <p:cNvSpPr/>
          <p:nvPr/>
        </p:nvSpPr>
        <p:spPr>
          <a:xfrm>
            <a:off x="3310891" y="2988416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AC402AF-9204-E1CF-F187-270D2BEDE21A}"/>
              </a:ext>
            </a:extLst>
          </p:cNvPr>
          <p:cNvSpPr/>
          <p:nvPr/>
        </p:nvSpPr>
        <p:spPr>
          <a:xfrm>
            <a:off x="2476500" y="3751792"/>
            <a:ext cx="320040" cy="7239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9B16901-C34D-785E-3B73-BFCDCD48AE84}"/>
              </a:ext>
            </a:extLst>
          </p:cNvPr>
          <p:cNvSpPr/>
          <p:nvPr/>
        </p:nvSpPr>
        <p:spPr>
          <a:xfrm>
            <a:off x="3318511" y="3751792"/>
            <a:ext cx="320040" cy="7239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6C06FD5-525D-D939-2699-27F7016DA764}"/>
              </a:ext>
            </a:extLst>
          </p:cNvPr>
          <p:cNvSpPr/>
          <p:nvPr/>
        </p:nvSpPr>
        <p:spPr>
          <a:xfrm>
            <a:off x="2895600" y="3751792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2E78CB7-CB76-D445-45CF-726B507F4B1B}"/>
              </a:ext>
            </a:extLst>
          </p:cNvPr>
          <p:cNvSpPr/>
          <p:nvPr/>
        </p:nvSpPr>
        <p:spPr>
          <a:xfrm>
            <a:off x="3768091" y="3751792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B944299-E981-5BC5-EE00-2708CB1D9976}"/>
              </a:ext>
            </a:extLst>
          </p:cNvPr>
          <p:cNvSpPr/>
          <p:nvPr/>
        </p:nvSpPr>
        <p:spPr>
          <a:xfrm>
            <a:off x="4581163" y="2225040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0D1485E-60E9-A101-C3EA-02B268DC182D}"/>
              </a:ext>
            </a:extLst>
          </p:cNvPr>
          <p:cNvSpPr/>
          <p:nvPr/>
        </p:nvSpPr>
        <p:spPr>
          <a:xfrm>
            <a:off x="4581163" y="2988416"/>
            <a:ext cx="320040" cy="7239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F46E11F-FB98-E77D-C1DD-1A84D2E67A83}"/>
              </a:ext>
            </a:extLst>
          </p:cNvPr>
          <p:cNvSpPr/>
          <p:nvPr/>
        </p:nvSpPr>
        <p:spPr>
          <a:xfrm>
            <a:off x="5423174" y="2988416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67AE409-4210-A8CC-6925-3E71DF8EF0F5}"/>
              </a:ext>
            </a:extLst>
          </p:cNvPr>
          <p:cNvSpPr/>
          <p:nvPr/>
        </p:nvSpPr>
        <p:spPr>
          <a:xfrm>
            <a:off x="4588783" y="3751792"/>
            <a:ext cx="320040" cy="7239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98B63E9-1C73-7142-78C8-6BFB289FD4BF}"/>
              </a:ext>
            </a:extLst>
          </p:cNvPr>
          <p:cNvSpPr/>
          <p:nvPr/>
        </p:nvSpPr>
        <p:spPr>
          <a:xfrm>
            <a:off x="5564962" y="3751792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BB75226-497C-F70E-8AF3-CEC9CAC7E4AA}"/>
              </a:ext>
            </a:extLst>
          </p:cNvPr>
          <p:cNvSpPr/>
          <p:nvPr/>
        </p:nvSpPr>
        <p:spPr>
          <a:xfrm>
            <a:off x="5103134" y="3751792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3B29953-6EF6-BDE7-7C6D-4FF9BCA2AD81}"/>
              </a:ext>
            </a:extLst>
          </p:cNvPr>
          <p:cNvSpPr/>
          <p:nvPr/>
        </p:nvSpPr>
        <p:spPr>
          <a:xfrm>
            <a:off x="6096000" y="3751792"/>
            <a:ext cx="320040" cy="7239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858CF8C-F9A1-7764-D2B9-E0C84483D2A2}"/>
              </a:ext>
            </a:extLst>
          </p:cNvPr>
          <p:cNvSpPr/>
          <p:nvPr/>
        </p:nvSpPr>
        <p:spPr>
          <a:xfrm>
            <a:off x="6689637" y="2225040"/>
            <a:ext cx="320040" cy="723900"/>
          </a:xfrm>
          <a:prstGeom prst="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AC7341C-9CFA-D753-74E7-36824B3C854C}"/>
              </a:ext>
            </a:extLst>
          </p:cNvPr>
          <p:cNvSpPr/>
          <p:nvPr/>
        </p:nvSpPr>
        <p:spPr>
          <a:xfrm>
            <a:off x="6689637" y="2988416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FC4F50E-BCDC-FF74-19CB-291AA493DAE2}"/>
              </a:ext>
            </a:extLst>
          </p:cNvPr>
          <p:cNvSpPr/>
          <p:nvPr/>
        </p:nvSpPr>
        <p:spPr>
          <a:xfrm>
            <a:off x="7531648" y="2988416"/>
            <a:ext cx="320040" cy="7239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518C9E6-E186-4E6A-335B-4F84CF151334}"/>
              </a:ext>
            </a:extLst>
          </p:cNvPr>
          <p:cNvSpPr/>
          <p:nvPr/>
        </p:nvSpPr>
        <p:spPr>
          <a:xfrm>
            <a:off x="6697257" y="3751792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7823E38-143E-9FB4-3C25-3B8090EB41CF}"/>
              </a:ext>
            </a:extLst>
          </p:cNvPr>
          <p:cNvSpPr/>
          <p:nvPr/>
        </p:nvSpPr>
        <p:spPr>
          <a:xfrm>
            <a:off x="7562128" y="3751792"/>
            <a:ext cx="320040" cy="7239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D1AFF07-1F6E-E36F-BA8D-5B8DD23BDD75}"/>
              </a:ext>
            </a:extLst>
          </p:cNvPr>
          <p:cNvSpPr/>
          <p:nvPr/>
        </p:nvSpPr>
        <p:spPr>
          <a:xfrm>
            <a:off x="7146837" y="3751792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3781C64-5F92-C736-78E9-248BBDA88DA0}"/>
              </a:ext>
            </a:extLst>
          </p:cNvPr>
          <p:cNvSpPr/>
          <p:nvPr/>
        </p:nvSpPr>
        <p:spPr>
          <a:xfrm>
            <a:off x="8064988" y="3751792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F33B3B0-EA55-F385-3242-9403A9D9EF8A}"/>
              </a:ext>
            </a:extLst>
          </p:cNvPr>
          <p:cNvSpPr/>
          <p:nvPr/>
        </p:nvSpPr>
        <p:spPr>
          <a:xfrm>
            <a:off x="8784412" y="2225040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B1153B2-EC63-AD91-A765-5FB578FFE885}"/>
              </a:ext>
            </a:extLst>
          </p:cNvPr>
          <p:cNvSpPr/>
          <p:nvPr/>
        </p:nvSpPr>
        <p:spPr>
          <a:xfrm>
            <a:off x="8784412" y="2988416"/>
            <a:ext cx="320040" cy="7239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29CD351-3EE9-3535-5BE0-2D362515F3A0}"/>
              </a:ext>
            </a:extLst>
          </p:cNvPr>
          <p:cNvSpPr/>
          <p:nvPr/>
        </p:nvSpPr>
        <p:spPr>
          <a:xfrm>
            <a:off x="9626423" y="2988416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DD0FBC9-AE29-B48D-7B9B-C08D093C1EE8}"/>
              </a:ext>
            </a:extLst>
          </p:cNvPr>
          <p:cNvSpPr/>
          <p:nvPr/>
        </p:nvSpPr>
        <p:spPr>
          <a:xfrm>
            <a:off x="8792032" y="3751792"/>
            <a:ext cx="320040" cy="7239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B823C11-12E1-17B2-0E66-C304F8612416}"/>
              </a:ext>
            </a:extLst>
          </p:cNvPr>
          <p:cNvSpPr/>
          <p:nvPr/>
        </p:nvSpPr>
        <p:spPr>
          <a:xfrm>
            <a:off x="9763583" y="3751792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7AB3990-B5E9-82C5-C16A-6036ADDD1A4F}"/>
              </a:ext>
            </a:extLst>
          </p:cNvPr>
          <p:cNvSpPr/>
          <p:nvPr/>
        </p:nvSpPr>
        <p:spPr>
          <a:xfrm>
            <a:off x="9211132" y="3751792"/>
            <a:ext cx="320040" cy="72390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61EF642-F439-A705-FCB8-EDEE1CA0ED75}"/>
              </a:ext>
            </a:extLst>
          </p:cNvPr>
          <p:cNvSpPr/>
          <p:nvPr/>
        </p:nvSpPr>
        <p:spPr>
          <a:xfrm>
            <a:off x="10156014" y="3751792"/>
            <a:ext cx="320040" cy="7239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4C738C27-B5DB-DB42-59A4-E6706FAD4B22}"/>
              </a:ext>
            </a:extLst>
          </p:cNvPr>
          <p:cNvSpPr/>
          <p:nvPr/>
        </p:nvSpPr>
        <p:spPr>
          <a:xfrm>
            <a:off x="10156013" y="1355411"/>
            <a:ext cx="634215" cy="34247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solidFill>
                  <a:schemeClr val="accent3"/>
                </a:solidFill>
                <a:latin typeface="+mn-ea"/>
              </a:rPr>
              <a:t>빠르게</a:t>
            </a:r>
          </a:p>
        </p:txBody>
      </p:sp>
    </p:spTree>
    <p:extLst>
      <p:ext uri="{BB962C8B-B14F-4D97-AF65-F5344CB8AC3E}">
        <p14:creationId xmlns:p14="http://schemas.microsoft.com/office/powerpoint/2010/main" val="23217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퍼포먼스 알아보기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1E741E6A-CA98-51B1-1D3F-5660A613EE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54481" y="2706167"/>
            <a:ext cx="5145416" cy="3119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C8B9A6-80DD-A694-F37F-74FD84CD44CF}"/>
              </a:ext>
            </a:extLst>
          </p:cNvPr>
          <p:cNvSpPr txBox="1"/>
          <p:nvPr/>
        </p:nvSpPr>
        <p:spPr>
          <a:xfrm>
            <a:off x="1554481" y="1127084"/>
            <a:ext cx="9852660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err="1">
                <a:latin typeface="+mn-ea"/>
              </a:rPr>
              <a:t>관중에게</a:t>
            </a:r>
            <a:r>
              <a:rPr lang="ko-KR" altLang="en-US" sz="1400" dirty="0">
                <a:latin typeface="+mn-ea"/>
              </a:rPr>
              <a:t> 자신이 표현하고자 하는 관념이나 내용을 신체 그 자체를 활용하여 구체적으로 보여 주는 예술 행위이다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4E59D-473A-1CDD-F5D7-C3F5D8CFD129}"/>
              </a:ext>
            </a:extLst>
          </p:cNvPr>
          <p:cNvSpPr txBox="1"/>
          <p:nvPr/>
        </p:nvSpPr>
        <p:spPr>
          <a:xfrm>
            <a:off x="1554481" y="2126542"/>
            <a:ext cx="9852660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◆ 퍼포먼스 리듬을 연습해 보자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A6D0699-B5E4-51EA-CB40-C2A2D43CF496}"/>
              </a:ext>
            </a:extLst>
          </p:cNvPr>
          <p:cNvSpPr/>
          <p:nvPr/>
        </p:nvSpPr>
        <p:spPr>
          <a:xfrm>
            <a:off x="7019625" y="3878580"/>
            <a:ext cx="4387516" cy="1143000"/>
          </a:xfrm>
          <a:prstGeom prst="roundRect">
            <a:avLst/>
          </a:prstGeom>
          <a:noFill/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7030A0"/>
                </a:solidFill>
              </a:rPr>
              <a:t>＃ 책상 면이나 손목 부분을 다치지 않도록 유의한다</a:t>
            </a:r>
            <a:r>
              <a:rPr lang="en-US" altLang="ko-KR" sz="1200" dirty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ko-KR" altLang="en-US" sz="1200" dirty="0">
                <a:solidFill>
                  <a:srgbClr val="7030A0"/>
                </a:solidFill>
              </a:rPr>
              <a:t>＃ 굳이 크게 하려고 세게 치지 않는다</a:t>
            </a:r>
            <a:r>
              <a:rPr lang="en-US" altLang="ko-KR" sz="1200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ko-KR" altLang="en-US" sz="1200" dirty="0">
                <a:solidFill>
                  <a:srgbClr val="7030A0"/>
                </a:solidFill>
              </a:rPr>
              <a:t>＃</a:t>
            </a:r>
            <a:r>
              <a:rPr lang="en-US" altLang="ko-KR" sz="1200" dirty="0">
                <a:solidFill>
                  <a:srgbClr val="7030A0"/>
                </a:solidFill>
              </a:rPr>
              <a:t> </a:t>
            </a:r>
            <a:r>
              <a:rPr lang="ko-KR" altLang="en-US" sz="1200" dirty="0">
                <a:solidFill>
                  <a:srgbClr val="7030A0"/>
                </a:solidFill>
              </a:rPr>
              <a:t>흥겹게 표현하되</a:t>
            </a:r>
            <a:r>
              <a:rPr lang="en-US" altLang="ko-KR" sz="1200" dirty="0">
                <a:solidFill>
                  <a:srgbClr val="7030A0"/>
                </a:solidFill>
              </a:rPr>
              <a:t>, </a:t>
            </a:r>
            <a:r>
              <a:rPr lang="ko-KR" altLang="en-US" sz="1200" dirty="0" err="1">
                <a:solidFill>
                  <a:srgbClr val="7030A0"/>
                </a:solidFill>
              </a:rPr>
              <a:t>모둠별</a:t>
            </a:r>
            <a:r>
              <a:rPr lang="ko-KR" altLang="en-US" sz="1200" dirty="0">
                <a:solidFill>
                  <a:srgbClr val="7030A0"/>
                </a:solidFill>
              </a:rPr>
              <a:t> 약속을 정하고 질서를 지킨다</a:t>
            </a:r>
            <a:r>
              <a:rPr lang="en-US" altLang="ko-KR" sz="1200" dirty="0">
                <a:solidFill>
                  <a:srgbClr val="7030A0"/>
                </a:solidFill>
              </a:rPr>
              <a:t>.</a:t>
            </a:r>
            <a:endParaRPr lang="ko-KR" altLang="en-US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2697377" cy="251999"/>
          </a:xfrm>
        </p:spPr>
        <p:txBody>
          <a:bodyPr/>
          <a:lstStyle/>
          <a:p>
            <a:r>
              <a:rPr kumimoji="1" lang="ko-KR" altLang="en-US" dirty="0"/>
              <a:t>퍼포먼스 창작해 보기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1E741E6A-CA98-51B1-1D3F-5660A613EE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1076310" y="1409699"/>
            <a:ext cx="10709940" cy="4373882"/>
          </a:xfrm>
          <a:prstGeom prst="rect">
            <a:avLst/>
          </a:prstGeom>
        </p:spPr>
      </p:pic>
      <p:pic>
        <p:nvPicPr>
          <p:cNvPr id="6" name="그림 5" descr="상징, 클립아트, 로고, 그래픽이(가) 표시된 사진&#10;&#10;자동 생성된 설명">
            <a:extLst>
              <a:ext uri="{FF2B5EF4-FFF2-40B4-BE49-F238E27FC236}">
                <a16:creationId xmlns:a16="http://schemas.microsoft.com/office/drawing/2014/main" id="{01534BAD-E8C0-C631-4583-7AC52DB57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942" y="678678"/>
            <a:ext cx="483876" cy="490923"/>
          </a:xfrm>
          <a:prstGeom prst="rect">
            <a:avLst/>
          </a:prstGeom>
        </p:spPr>
      </p:pic>
      <p:pic>
        <p:nvPicPr>
          <p:cNvPr id="8" name="그림 7" descr="로고, 그래픽, 상징, 폰트이(가) 표시된 사진&#10;&#10;자동 생성된 설명">
            <a:extLst>
              <a:ext uri="{FF2B5EF4-FFF2-40B4-BE49-F238E27FC236}">
                <a16:creationId xmlns:a16="http://schemas.microsoft.com/office/drawing/2014/main" id="{58EB5A89-293D-62ED-58BB-D78D3A3DA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6330" y="678678"/>
            <a:ext cx="495620" cy="486224"/>
          </a:xfrm>
          <a:prstGeom prst="rect">
            <a:avLst/>
          </a:prstGeom>
        </p:spPr>
      </p:pic>
      <p:pic>
        <p:nvPicPr>
          <p:cNvPr id="10" name="그림 9" descr="로고, 폰트, 그래픽, 텍스트이(가) 표시된 사진&#10;&#10;자동 생성된 설명">
            <a:extLst>
              <a:ext uri="{FF2B5EF4-FFF2-40B4-BE49-F238E27FC236}">
                <a16:creationId xmlns:a16="http://schemas.microsoft.com/office/drawing/2014/main" id="{C99889CE-D137-1A59-8EA0-23DA9BDC8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0591" y="678678"/>
            <a:ext cx="497969" cy="486224"/>
          </a:xfrm>
          <a:prstGeom prst="rect">
            <a:avLst/>
          </a:prstGeom>
        </p:spPr>
      </p:pic>
      <p:pic>
        <p:nvPicPr>
          <p:cNvPr id="12" name="그림 11" descr="노랑, 로고, 원, 그래픽이(가) 표시된 사진&#10;&#10;자동 생성된 설명">
            <a:extLst>
              <a:ext uri="{FF2B5EF4-FFF2-40B4-BE49-F238E27FC236}">
                <a16:creationId xmlns:a16="http://schemas.microsoft.com/office/drawing/2014/main" id="{E2F675CB-6E36-234C-03B5-4B358DA40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4333" y="678678"/>
            <a:ext cx="486224" cy="481526"/>
          </a:xfrm>
          <a:prstGeom prst="rect">
            <a:avLst/>
          </a:prstGeom>
        </p:spPr>
      </p:pic>
      <p:pic>
        <p:nvPicPr>
          <p:cNvPr id="14" name="그림 13" descr="그래픽, 클립아트, 로고, 디자인이(가) 표시된 사진&#10;&#10;자동 생성된 설명">
            <a:extLst>
              <a:ext uri="{FF2B5EF4-FFF2-40B4-BE49-F238E27FC236}">
                <a16:creationId xmlns:a16="http://schemas.microsoft.com/office/drawing/2014/main" id="{0B945029-3E50-EDF3-EF15-D4542C139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7723" y="678678"/>
            <a:ext cx="469782" cy="488573"/>
          </a:xfrm>
          <a:prstGeom prst="rect">
            <a:avLst/>
          </a:prstGeom>
        </p:spPr>
      </p:pic>
      <p:pic>
        <p:nvPicPr>
          <p:cNvPr id="17" name="그림 16" descr="클립아트, 상징, 로고, 그래픽이(가) 표시된 사진&#10;&#10;자동 생성된 설명">
            <a:extLst>
              <a:ext uri="{FF2B5EF4-FFF2-40B4-BE49-F238E27FC236}">
                <a16:creationId xmlns:a16="http://schemas.microsoft.com/office/drawing/2014/main" id="{134F3804-F022-2AE3-F4DF-D81AD7C0D0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83280" y="678678"/>
            <a:ext cx="474480" cy="476829"/>
          </a:xfrm>
          <a:prstGeom prst="rect">
            <a:avLst/>
          </a:prstGeom>
        </p:spPr>
      </p:pic>
      <p:pic>
        <p:nvPicPr>
          <p:cNvPr id="19" name="그림 18" descr="상징, 클립아트, 로고, 그래픽이(가) 표시된 사진&#10;&#10;자동 생성된 설명">
            <a:extLst>
              <a:ext uri="{FF2B5EF4-FFF2-40B4-BE49-F238E27FC236}">
                <a16:creationId xmlns:a16="http://schemas.microsoft.com/office/drawing/2014/main" id="{B9AB91BD-4C06-2ED0-C7C2-2F722DC9F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542" y="4451728"/>
            <a:ext cx="483876" cy="490923"/>
          </a:xfrm>
          <a:prstGeom prst="rect">
            <a:avLst/>
          </a:prstGeom>
        </p:spPr>
      </p:pic>
      <p:pic>
        <p:nvPicPr>
          <p:cNvPr id="23" name="그림 22" descr="노랑, 로고, 원, 그래픽이(가) 표시된 사진&#10;&#10;자동 생성된 설명">
            <a:extLst>
              <a:ext uri="{FF2B5EF4-FFF2-40B4-BE49-F238E27FC236}">
                <a16:creationId xmlns:a16="http://schemas.microsoft.com/office/drawing/2014/main" id="{BA009F89-5916-9A66-EE56-C4373F954E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153" y="4461125"/>
            <a:ext cx="486224" cy="481526"/>
          </a:xfrm>
          <a:prstGeom prst="rect">
            <a:avLst/>
          </a:prstGeom>
        </p:spPr>
      </p:pic>
      <p:pic>
        <p:nvPicPr>
          <p:cNvPr id="24" name="그림 23" descr="로고, 그래픽, 상징, 폰트이(가) 표시된 사진&#10;&#10;자동 생성된 설명">
            <a:extLst>
              <a:ext uri="{FF2B5EF4-FFF2-40B4-BE49-F238E27FC236}">
                <a16:creationId xmlns:a16="http://schemas.microsoft.com/office/drawing/2014/main" id="{F4C64907-832C-9D5A-F2D5-4AA82A68C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190" y="4451728"/>
            <a:ext cx="495620" cy="486224"/>
          </a:xfrm>
          <a:prstGeom prst="rect">
            <a:avLst/>
          </a:prstGeom>
        </p:spPr>
      </p:pic>
      <p:pic>
        <p:nvPicPr>
          <p:cNvPr id="25" name="그림 24" descr="그래픽, 클립아트, 로고, 디자인이(가) 표시된 사진&#10;&#10;자동 생성된 설명">
            <a:extLst>
              <a:ext uri="{FF2B5EF4-FFF2-40B4-BE49-F238E27FC236}">
                <a16:creationId xmlns:a16="http://schemas.microsoft.com/office/drawing/2014/main" id="{C3556316-A8F1-E310-3F6F-D7B03FB5BD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7636" y="5116480"/>
            <a:ext cx="469782" cy="488573"/>
          </a:xfrm>
          <a:prstGeom prst="rect">
            <a:avLst/>
          </a:prstGeom>
        </p:spPr>
      </p:pic>
      <p:pic>
        <p:nvPicPr>
          <p:cNvPr id="26" name="그림 25" descr="그래픽, 클립아트, 로고, 디자인이(가) 표시된 사진&#10;&#10;자동 생성된 설명">
            <a:extLst>
              <a:ext uri="{FF2B5EF4-FFF2-40B4-BE49-F238E27FC236}">
                <a16:creationId xmlns:a16="http://schemas.microsoft.com/office/drawing/2014/main" id="{919B6109-893D-EAF4-DA05-688F0CC0C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3496" y="5116480"/>
            <a:ext cx="469782" cy="488573"/>
          </a:xfrm>
          <a:prstGeom prst="rect">
            <a:avLst/>
          </a:prstGeom>
        </p:spPr>
      </p:pic>
      <p:pic>
        <p:nvPicPr>
          <p:cNvPr id="27" name="그림 26" descr="그래픽, 클립아트, 로고, 디자인이(가) 표시된 사진&#10;&#10;자동 생성된 설명">
            <a:extLst>
              <a:ext uri="{FF2B5EF4-FFF2-40B4-BE49-F238E27FC236}">
                <a16:creationId xmlns:a16="http://schemas.microsoft.com/office/drawing/2014/main" id="{6F1CDE8F-6C1F-ABAF-9BCE-9D4CCA7B1F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8203" y="5116480"/>
            <a:ext cx="469782" cy="488573"/>
          </a:xfrm>
          <a:prstGeom prst="rect">
            <a:avLst/>
          </a:prstGeom>
        </p:spPr>
      </p:pic>
      <p:pic>
        <p:nvPicPr>
          <p:cNvPr id="28" name="그림 27" descr="그래픽, 클립아트, 로고, 디자인이(가) 표시된 사진&#10;&#10;자동 생성된 설명">
            <a:extLst>
              <a:ext uri="{FF2B5EF4-FFF2-40B4-BE49-F238E27FC236}">
                <a16:creationId xmlns:a16="http://schemas.microsoft.com/office/drawing/2014/main" id="{50702D20-0858-A1F5-A6C5-2E88F0736C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8150" y="5116480"/>
            <a:ext cx="469782" cy="488573"/>
          </a:xfrm>
          <a:prstGeom prst="rect">
            <a:avLst/>
          </a:prstGeom>
        </p:spPr>
      </p:pic>
      <p:pic>
        <p:nvPicPr>
          <p:cNvPr id="30" name="그림 29" descr="로고, 폰트, 그래픽, 텍스트이(가) 표시된 사진&#10;&#10;자동 생성된 설명">
            <a:extLst>
              <a:ext uri="{FF2B5EF4-FFF2-40B4-BE49-F238E27FC236}">
                <a16:creationId xmlns:a16="http://schemas.microsoft.com/office/drawing/2014/main" id="{5FEC9A12-CC89-13F2-EAB2-9FD8882280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452" y="5116480"/>
            <a:ext cx="497969" cy="486224"/>
          </a:xfrm>
          <a:prstGeom prst="rect">
            <a:avLst/>
          </a:prstGeom>
        </p:spPr>
      </p:pic>
      <p:pic>
        <p:nvPicPr>
          <p:cNvPr id="31" name="그림 30" descr="상징, 클립아트, 로고, 그래픽이(가) 표시된 사진&#10;&#10;자동 생성된 설명">
            <a:extLst>
              <a:ext uri="{FF2B5EF4-FFF2-40B4-BE49-F238E27FC236}">
                <a16:creationId xmlns:a16="http://schemas.microsoft.com/office/drawing/2014/main" id="{6DF35410-DF95-F0C1-584B-C9BEDA57D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203" y="4442331"/>
            <a:ext cx="483876" cy="490923"/>
          </a:xfrm>
          <a:prstGeom prst="rect">
            <a:avLst/>
          </a:prstGeom>
        </p:spPr>
      </p:pic>
      <p:pic>
        <p:nvPicPr>
          <p:cNvPr id="32" name="그림 31" descr="노랑, 로고, 원, 그래픽이(가) 표시된 사진&#10;&#10;자동 생성된 설명">
            <a:extLst>
              <a:ext uri="{FF2B5EF4-FFF2-40B4-BE49-F238E27FC236}">
                <a16:creationId xmlns:a16="http://schemas.microsoft.com/office/drawing/2014/main" id="{3AF4F774-7AC2-1B93-A32D-2DA5BFA1B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5814" y="4451728"/>
            <a:ext cx="486224" cy="481526"/>
          </a:xfrm>
          <a:prstGeom prst="rect">
            <a:avLst/>
          </a:prstGeom>
        </p:spPr>
      </p:pic>
      <p:pic>
        <p:nvPicPr>
          <p:cNvPr id="33" name="그림 32" descr="클립아트, 상징, 로고, 그래픽이(가) 표시된 사진&#10;&#10;자동 생성된 설명">
            <a:extLst>
              <a:ext uri="{FF2B5EF4-FFF2-40B4-BE49-F238E27FC236}">
                <a16:creationId xmlns:a16="http://schemas.microsoft.com/office/drawing/2014/main" id="{43531E70-C6C8-6BFD-8796-8E16D7B026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8452" y="4479216"/>
            <a:ext cx="474480" cy="476829"/>
          </a:xfrm>
          <a:prstGeom prst="rect">
            <a:avLst/>
          </a:prstGeom>
        </p:spPr>
      </p:pic>
      <p:pic>
        <p:nvPicPr>
          <p:cNvPr id="34" name="그림 33" descr="그래픽, 클립아트, 로고, 디자인이(가) 표시된 사진&#10;&#10;자동 생성된 설명">
            <a:extLst>
              <a:ext uri="{FF2B5EF4-FFF2-40B4-BE49-F238E27FC236}">
                <a16:creationId xmlns:a16="http://schemas.microsoft.com/office/drawing/2014/main" id="{7839B0D0-E0A1-AB54-0012-334A191C7D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8097" y="5116480"/>
            <a:ext cx="469782" cy="488573"/>
          </a:xfrm>
          <a:prstGeom prst="rect">
            <a:avLst/>
          </a:prstGeom>
        </p:spPr>
      </p:pic>
      <p:pic>
        <p:nvPicPr>
          <p:cNvPr id="35" name="그림 34" descr="그래픽, 클립아트, 로고, 디자인이(가) 표시된 사진&#10;&#10;자동 생성된 설명">
            <a:extLst>
              <a:ext uri="{FF2B5EF4-FFF2-40B4-BE49-F238E27FC236}">
                <a16:creationId xmlns:a16="http://schemas.microsoft.com/office/drawing/2014/main" id="{00AB7A83-1C61-F462-9F42-052F2636CD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3957" y="5116480"/>
            <a:ext cx="469782" cy="488573"/>
          </a:xfrm>
          <a:prstGeom prst="rect">
            <a:avLst/>
          </a:prstGeom>
        </p:spPr>
      </p:pic>
      <p:pic>
        <p:nvPicPr>
          <p:cNvPr id="36" name="그림 35" descr="그래픽, 클립아트, 로고, 디자인이(가) 표시된 사진&#10;&#10;자동 생성된 설명">
            <a:extLst>
              <a:ext uri="{FF2B5EF4-FFF2-40B4-BE49-F238E27FC236}">
                <a16:creationId xmlns:a16="http://schemas.microsoft.com/office/drawing/2014/main" id="{01BA0327-0720-1E9D-E32D-539CE567E2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8664" y="5116480"/>
            <a:ext cx="469782" cy="488573"/>
          </a:xfrm>
          <a:prstGeom prst="rect">
            <a:avLst/>
          </a:prstGeom>
        </p:spPr>
      </p:pic>
      <p:pic>
        <p:nvPicPr>
          <p:cNvPr id="37" name="그림 36" descr="그래픽, 클립아트, 로고, 디자인이(가) 표시된 사진&#10;&#10;자동 생성된 설명">
            <a:extLst>
              <a:ext uri="{FF2B5EF4-FFF2-40B4-BE49-F238E27FC236}">
                <a16:creationId xmlns:a16="http://schemas.microsoft.com/office/drawing/2014/main" id="{DA244454-0AF3-8463-0C1D-F52E6A0559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8611" y="5116480"/>
            <a:ext cx="469782" cy="488573"/>
          </a:xfrm>
          <a:prstGeom prst="rect">
            <a:avLst/>
          </a:prstGeom>
        </p:spPr>
      </p:pic>
      <p:pic>
        <p:nvPicPr>
          <p:cNvPr id="38" name="그림 37" descr="로고, 폰트, 그래픽, 텍스트이(가) 표시된 사진&#10;&#10;자동 생성된 설명">
            <a:extLst>
              <a:ext uri="{FF2B5EF4-FFF2-40B4-BE49-F238E27FC236}">
                <a16:creationId xmlns:a16="http://schemas.microsoft.com/office/drawing/2014/main" id="{25F06E03-0D0F-BB3B-5A4D-4F65C6AFF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8913" y="5116480"/>
            <a:ext cx="497969" cy="486224"/>
          </a:xfrm>
          <a:prstGeom prst="rect">
            <a:avLst/>
          </a:prstGeom>
        </p:spPr>
      </p:pic>
      <p:pic>
        <p:nvPicPr>
          <p:cNvPr id="39" name="그림 38" descr="상징, 클립아트, 로고, 그래픽이(가) 표시된 사진&#10;&#10;자동 생성된 설명">
            <a:extLst>
              <a:ext uri="{FF2B5EF4-FFF2-40B4-BE49-F238E27FC236}">
                <a16:creationId xmlns:a16="http://schemas.microsoft.com/office/drawing/2014/main" id="{00506135-2CB7-2F2D-D5CE-5C2411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721" y="4475095"/>
            <a:ext cx="483876" cy="490923"/>
          </a:xfrm>
          <a:prstGeom prst="rect">
            <a:avLst/>
          </a:prstGeom>
        </p:spPr>
      </p:pic>
      <p:pic>
        <p:nvPicPr>
          <p:cNvPr id="40" name="그림 39" descr="노랑, 로고, 원, 그래픽이(가) 표시된 사진&#10;&#10;자동 생성된 설명">
            <a:extLst>
              <a:ext uri="{FF2B5EF4-FFF2-40B4-BE49-F238E27FC236}">
                <a16:creationId xmlns:a16="http://schemas.microsoft.com/office/drawing/2014/main" id="{E15DC94D-1E31-CBD1-56CA-1D86AC5C5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332" y="4484492"/>
            <a:ext cx="486224" cy="481526"/>
          </a:xfrm>
          <a:prstGeom prst="rect">
            <a:avLst/>
          </a:prstGeom>
        </p:spPr>
      </p:pic>
      <p:pic>
        <p:nvPicPr>
          <p:cNvPr id="41" name="그림 40" descr="로고, 그래픽, 상징, 폰트이(가) 표시된 사진&#10;&#10;자동 생성된 설명">
            <a:extLst>
              <a:ext uri="{FF2B5EF4-FFF2-40B4-BE49-F238E27FC236}">
                <a16:creationId xmlns:a16="http://schemas.microsoft.com/office/drawing/2014/main" id="{4BBCD83D-CB0E-79EA-8C4A-FBFC7CDAE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1369" y="4475095"/>
            <a:ext cx="495620" cy="486224"/>
          </a:xfrm>
          <a:prstGeom prst="rect">
            <a:avLst/>
          </a:prstGeom>
        </p:spPr>
      </p:pic>
      <p:pic>
        <p:nvPicPr>
          <p:cNvPr id="42" name="그림 41" descr="상징, 클립아트, 로고, 그래픽이(가) 표시된 사진&#10;&#10;자동 생성된 설명">
            <a:extLst>
              <a:ext uri="{FF2B5EF4-FFF2-40B4-BE49-F238E27FC236}">
                <a16:creationId xmlns:a16="http://schemas.microsoft.com/office/drawing/2014/main" id="{6BE8B504-90B4-BDED-D146-C0EDF500A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382" y="4465698"/>
            <a:ext cx="483876" cy="490923"/>
          </a:xfrm>
          <a:prstGeom prst="rect">
            <a:avLst/>
          </a:prstGeom>
        </p:spPr>
      </p:pic>
      <p:pic>
        <p:nvPicPr>
          <p:cNvPr id="43" name="그림 42" descr="노랑, 로고, 원, 그래픽이(가) 표시된 사진&#10;&#10;자동 생성된 설명">
            <a:extLst>
              <a:ext uri="{FF2B5EF4-FFF2-40B4-BE49-F238E27FC236}">
                <a16:creationId xmlns:a16="http://schemas.microsoft.com/office/drawing/2014/main" id="{6F8CE1EA-7672-3A38-801D-2D36CBBC38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6893" y="4475095"/>
            <a:ext cx="486224" cy="481526"/>
          </a:xfrm>
          <a:prstGeom prst="rect">
            <a:avLst/>
          </a:prstGeom>
        </p:spPr>
      </p:pic>
      <p:pic>
        <p:nvPicPr>
          <p:cNvPr id="44" name="그림 43" descr="클립아트, 상징, 로고, 그래픽이(가) 표시된 사진&#10;&#10;자동 생성된 설명">
            <a:extLst>
              <a:ext uri="{FF2B5EF4-FFF2-40B4-BE49-F238E27FC236}">
                <a16:creationId xmlns:a16="http://schemas.microsoft.com/office/drawing/2014/main" id="{D9EA0E20-7555-6E99-43B4-519B9FBB8B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7631" y="4502583"/>
            <a:ext cx="474480" cy="476829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A0533126-8AB5-79D4-5EC3-0E0207AE32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1574" y="703177"/>
            <a:ext cx="433820" cy="411284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1FACE299-4F97-0D2A-6F62-D21A2A55E6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8346" y="741033"/>
            <a:ext cx="394382" cy="371846"/>
          </a:xfrm>
          <a:prstGeom prst="rect">
            <a:avLst/>
          </a:prstGeom>
        </p:spPr>
      </p:pic>
      <p:pic>
        <p:nvPicPr>
          <p:cNvPr id="50" name="그림 49" descr="로고, 상징, 폰트, 디자인이(가) 표시된 사진&#10;&#10;자동 생성된 설명">
            <a:extLst>
              <a:ext uri="{FF2B5EF4-FFF2-40B4-BE49-F238E27FC236}">
                <a16:creationId xmlns:a16="http://schemas.microsoft.com/office/drawing/2014/main" id="{8F24406B-B4E4-7C55-B5FE-027FA0E5C9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8130" y="735399"/>
            <a:ext cx="338042" cy="377480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1333AA6A-C674-2884-153A-CC6E5CC0EB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5336" y="2789549"/>
            <a:ext cx="394382" cy="371846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881DA078-806F-9A6D-8711-9CE4FF9AA2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1196" y="2789549"/>
            <a:ext cx="394382" cy="371846"/>
          </a:xfrm>
          <a:prstGeom prst="rect">
            <a:avLst/>
          </a:prstGeom>
        </p:spPr>
      </p:pic>
      <p:pic>
        <p:nvPicPr>
          <p:cNvPr id="54" name="그림 53" descr="로고, 상징, 폰트, 디자인이(가) 표시된 사진&#10;&#10;자동 생성된 설명">
            <a:extLst>
              <a:ext uri="{FF2B5EF4-FFF2-40B4-BE49-F238E27FC236}">
                <a16:creationId xmlns:a16="http://schemas.microsoft.com/office/drawing/2014/main" id="{03358E50-59D1-4E3C-9595-3179084FF8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30979" y="2789549"/>
            <a:ext cx="338042" cy="377480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19D31BA1-4AA4-583E-E202-4A346828C2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4422" y="2806828"/>
            <a:ext cx="394382" cy="371846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62F27949-5FD3-BEF4-F39C-C0AC80C044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6241" y="2789549"/>
            <a:ext cx="394382" cy="371846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A2245EAC-BAC3-D7E6-0AAD-A640CCDE0C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0920" y="2767390"/>
            <a:ext cx="433820" cy="411284"/>
          </a:xfrm>
          <a:prstGeom prst="rect">
            <a:avLst/>
          </a:prstGeom>
        </p:spPr>
      </p:pic>
      <p:pic>
        <p:nvPicPr>
          <p:cNvPr id="60" name="그림 59" descr="로고, 상징, 폰트, 디자인이(가) 표시된 사진&#10;&#10;자동 생성된 설명">
            <a:extLst>
              <a:ext uri="{FF2B5EF4-FFF2-40B4-BE49-F238E27FC236}">
                <a16:creationId xmlns:a16="http://schemas.microsoft.com/office/drawing/2014/main" id="{646C720E-5A60-F42B-E26F-73D0F3779F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5244" y="3873535"/>
            <a:ext cx="338042" cy="377480"/>
          </a:xfrm>
          <a:prstGeom prst="rect">
            <a:avLst/>
          </a:prstGeom>
        </p:spPr>
      </p:pic>
      <p:pic>
        <p:nvPicPr>
          <p:cNvPr id="61" name="그림 60" descr="로고, 상징, 폰트, 디자인이(가) 표시된 사진&#10;&#10;자동 생성된 설명">
            <a:extLst>
              <a:ext uri="{FF2B5EF4-FFF2-40B4-BE49-F238E27FC236}">
                <a16:creationId xmlns:a16="http://schemas.microsoft.com/office/drawing/2014/main" id="{BACA5739-B482-FEEC-A718-B8BA1E046F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3199" y="3864138"/>
            <a:ext cx="338042" cy="377480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50122A10-9278-E3ED-18D7-5D896397B0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3090" y="3830334"/>
            <a:ext cx="433820" cy="411284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82E74F89-E1F1-ABAE-DB67-5FB0BA1D2F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0639" y="3873535"/>
            <a:ext cx="394382" cy="371846"/>
          </a:xfrm>
          <a:prstGeom prst="rect">
            <a:avLst/>
          </a:prstGeom>
        </p:spPr>
      </p:pic>
      <p:pic>
        <p:nvPicPr>
          <p:cNvPr id="64" name="그림 63" descr="로고, 상징, 폰트, 디자인이(가) 표시된 사진&#10;&#10;자동 생성된 설명">
            <a:extLst>
              <a:ext uri="{FF2B5EF4-FFF2-40B4-BE49-F238E27FC236}">
                <a16:creationId xmlns:a16="http://schemas.microsoft.com/office/drawing/2014/main" id="{AA5344B1-4C66-BDD9-6BD3-3EAD82704F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7885" y="3873535"/>
            <a:ext cx="338042" cy="377480"/>
          </a:xfrm>
          <a:prstGeom prst="rect">
            <a:avLst/>
          </a:prstGeom>
        </p:spPr>
      </p:pic>
      <p:pic>
        <p:nvPicPr>
          <p:cNvPr id="65" name="그림 64" descr="로고, 상징, 폰트, 디자인이(가) 표시된 사진&#10;&#10;자동 생성된 설명">
            <a:extLst>
              <a:ext uri="{FF2B5EF4-FFF2-40B4-BE49-F238E27FC236}">
                <a16:creationId xmlns:a16="http://schemas.microsoft.com/office/drawing/2014/main" id="{D327ADBB-6EE0-79C0-631C-D1DF4393C8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5840" y="3864138"/>
            <a:ext cx="338042" cy="377480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FE0F70DE-22AF-2CD6-75AE-F36212EC51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5731" y="3830334"/>
            <a:ext cx="433820" cy="411284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B9DE6E89-F4FB-EE7F-3A57-DAC7ADA370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83280" y="3873535"/>
            <a:ext cx="394382" cy="37184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DFFB39A5-7A79-79FB-CDE2-DB443AAEA5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8060" y="2775752"/>
            <a:ext cx="394382" cy="371846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613A51F4-2CF5-81C3-4C0F-A605A48B66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13920" y="2775752"/>
            <a:ext cx="394382" cy="371846"/>
          </a:xfrm>
          <a:prstGeom prst="rect">
            <a:avLst/>
          </a:prstGeom>
        </p:spPr>
      </p:pic>
      <p:pic>
        <p:nvPicPr>
          <p:cNvPr id="70" name="그림 69" descr="로고, 상징, 폰트, 디자인이(가) 표시된 사진&#10;&#10;자동 생성된 설명">
            <a:extLst>
              <a:ext uri="{FF2B5EF4-FFF2-40B4-BE49-F238E27FC236}">
                <a16:creationId xmlns:a16="http://schemas.microsoft.com/office/drawing/2014/main" id="{24EF4E4C-CC41-50B0-C10B-3C37C6E655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3703" y="2775752"/>
            <a:ext cx="338042" cy="377480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40DC66E8-0B13-5010-90E1-9CB840A95D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7146" y="2793031"/>
            <a:ext cx="394382" cy="371846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61AC48C0-72DA-838D-BADE-0660CE0CB6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08965" y="2775752"/>
            <a:ext cx="394382" cy="371846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06131EF1-8874-50DE-F3FC-E7321BBCDD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33644" y="2753593"/>
            <a:ext cx="433820" cy="411284"/>
          </a:xfrm>
          <a:prstGeom prst="rect">
            <a:avLst/>
          </a:prstGeom>
        </p:spPr>
      </p:pic>
      <p:sp>
        <p:nvSpPr>
          <p:cNvPr id="74" name="사각형: 둥근 모서리 73">
            <a:extLst>
              <a:ext uri="{FF2B5EF4-FFF2-40B4-BE49-F238E27FC236}">
                <a16:creationId xmlns:a16="http://schemas.microsoft.com/office/drawing/2014/main" id="{91E09A8F-89A3-0704-1F6E-9B6223927C20}"/>
              </a:ext>
            </a:extLst>
          </p:cNvPr>
          <p:cNvSpPr/>
          <p:nvPr/>
        </p:nvSpPr>
        <p:spPr>
          <a:xfrm>
            <a:off x="1235118" y="1157731"/>
            <a:ext cx="918700" cy="26383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예시 보기</a:t>
            </a:r>
          </a:p>
        </p:txBody>
      </p:sp>
    </p:spTree>
    <p:extLst>
      <p:ext uri="{BB962C8B-B14F-4D97-AF65-F5344CB8AC3E}">
        <p14:creationId xmlns:p14="http://schemas.microsoft.com/office/powerpoint/2010/main" val="29585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자주색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275</Words>
  <Application>Microsoft Office PowerPoint</Application>
  <PresentationFormat>와이드스크린</PresentationFormat>
  <Paragraphs>40</Paragraphs>
  <Slides>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맑은 고딕</vt:lpstr>
      <vt:lpstr>NanumGothicExtraBold</vt:lpstr>
      <vt:lpstr>Arial</vt:lpstr>
      <vt:lpstr>Spoqa Han Sans Neo</vt:lpstr>
      <vt:lpstr>나눔고딕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199</cp:revision>
  <dcterms:created xsi:type="dcterms:W3CDTF">2024-07-03T01:17:18Z</dcterms:created>
  <dcterms:modified xsi:type="dcterms:W3CDTF">2025-03-17T08:24:42Z</dcterms:modified>
</cp:coreProperties>
</file>