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3" r:id="rId8"/>
    <p:sldId id="360" r:id="rId9"/>
    <p:sldId id="364" r:id="rId10"/>
    <p:sldId id="295" r:id="rId11"/>
  </p:sldIdLst>
  <p:sldSz cx="12192000" cy="6858000"/>
  <p:notesSz cx="6858000" cy="9144000"/>
  <p:embeddedFontLst>
    <p:embeddedFont>
      <p:font typeface="맑은 고딕" panose="020B0503020000020004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3"/>
            <p14:sldId id="360"/>
            <p14:sldId id="364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7316" autoAdjust="0"/>
  </p:normalViewPr>
  <p:slideViewPr>
    <p:cSldViewPr snapToGrid="0" showGuides="1">
      <p:cViewPr>
        <p:scale>
          <a:sx n="150" d="100"/>
          <a:sy n="150" d="100"/>
        </p:scale>
        <p:origin x="46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 err="1"/>
              <a:t>설장구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 74~75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/>
              <a:t>바른 자세와 연주법으로 </a:t>
            </a:r>
            <a:endParaRPr kumimoji="1" lang="en-US" altLang="ko-KR" sz="2800" dirty="0"/>
          </a:p>
          <a:p>
            <a:r>
              <a:rPr kumimoji="1" lang="ko-KR" altLang="en-US" sz="2800" dirty="0"/>
              <a:t>설장구를 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설장구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6"/>
            <a:ext cx="1012100" cy="29277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</a:rPr>
              <a:t>설장구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2457450" y="1090886"/>
            <a:ext cx="9326719" cy="163961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杖鼓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라고 쓰며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세요고라고도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불린다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장구는 크게 사물장구와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정악장구로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나뉜다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사물장구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풍물장구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는 풍물놀이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사물놀이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설장구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등에 사용되며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정악장구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반주장구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는 가곡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시조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민요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산조 등에서 널리 쓰인다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풍물놀이에서 장구 연주자 중 우두머리를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설장구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수장구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라고 일컫는다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풍물패가 풍물놀이 중 악기별로 개인기를 펼쳐 보이는데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장구의 경우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설장구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연주자가 춤사위를 곁들어 장구 가락을 연주한다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이런 설장구가 인기를 끌면서 요즘은 장구 연주자의 독주 또는 합주 음악의 형태로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무대화된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공연을 설장구라고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06F83AD-FEB4-605D-9509-308473F96627}"/>
              </a:ext>
            </a:extLst>
          </p:cNvPr>
          <p:cNvSpPr/>
          <p:nvPr/>
        </p:nvSpPr>
        <p:spPr>
          <a:xfrm>
            <a:off x="2457450" y="2976836"/>
            <a:ext cx="1272450" cy="292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연주 자세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ED4F020-98E2-A0C6-7EC0-037B7D54B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36" y="2869318"/>
            <a:ext cx="5490464" cy="3259366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25AA3B1-B2DA-4D8A-270C-373F15AB362B}"/>
              </a:ext>
            </a:extLst>
          </p:cNvPr>
          <p:cNvSpPr/>
          <p:nvPr/>
        </p:nvSpPr>
        <p:spPr>
          <a:xfrm>
            <a:off x="3926586" y="4813300"/>
            <a:ext cx="1058164" cy="317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F0954966-8B87-063B-5807-71749928CCE4}"/>
              </a:ext>
            </a:extLst>
          </p:cNvPr>
          <p:cNvSpPr/>
          <p:nvPr/>
        </p:nvSpPr>
        <p:spPr>
          <a:xfrm>
            <a:off x="8225536" y="4813300"/>
            <a:ext cx="1191514" cy="488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BC6EF6C-0209-0431-30EB-1D4E0B318C83}"/>
              </a:ext>
            </a:extLst>
          </p:cNvPr>
          <p:cNvSpPr/>
          <p:nvPr/>
        </p:nvSpPr>
        <p:spPr>
          <a:xfrm>
            <a:off x="5448554" y="5522638"/>
            <a:ext cx="2419096" cy="6060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AE9EE-4CAD-D9D1-216D-92F4C46F0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F99836-B9D7-523F-4829-2B6CFF31E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설장구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8D7BEC1B-B118-BEBF-F9FE-CC1FD3578665}"/>
              </a:ext>
            </a:extLst>
          </p:cNvPr>
          <p:cNvSpPr/>
          <p:nvPr/>
        </p:nvSpPr>
        <p:spPr>
          <a:xfrm>
            <a:off x="1149435" y="1011378"/>
            <a:ext cx="1272450" cy="292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연주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77C28C6-4A1F-1991-EEDB-DB6BFEEF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85" y="1470227"/>
            <a:ext cx="8068315" cy="454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/>
              <a:t>삼도설장구</a:t>
            </a:r>
            <a:r>
              <a:rPr kumimoji="1" lang="ko-KR" altLang="en-US" dirty="0"/>
              <a:t> 장단 구음으로 부르고 장구 연주해 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A258AA8-7C7E-5D69-4B3E-159FECBAA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0" y="1149511"/>
            <a:ext cx="8243776" cy="2150898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D36459B-6FC2-08B8-D791-1BE6DD552A84}"/>
              </a:ext>
            </a:extLst>
          </p:cNvPr>
          <p:cNvSpPr/>
          <p:nvPr/>
        </p:nvSpPr>
        <p:spPr>
          <a:xfrm>
            <a:off x="1225635" y="1275833"/>
            <a:ext cx="1272450" cy="292778"/>
          </a:xfrm>
          <a:prstGeom prst="round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굿거리</a:t>
            </a:r>
          </a:p>
        </p:txBody>
      </p:sp>
      <p:pic>
        <p:nvPicPr>
          <p:cNvPr id="7" name="2단원_교과서_75쪽_QR41_1.굿거리">
            <a:hlinkClick r:id="" action="ppaction://media"/>
            <a:extLst>
              <a:ext uri="{FF2B5EF4-FFF2-40B4-BE49-F238E27FC236}">
                <a16:creationId xmlns:a16="http://schemas.microsoft.com/office/drawing/2014/main" id="{65CDF5AE-AE25-DFDF-A6A1-C24ABF2EA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578" y="1781699"/>
            <a:ext cx="466564" cy="46656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AEBB8BF-A51B-78BD-4CC3-4E4B403290D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794000" y="3894035"/>
            <a:ext cx="8243777" cy="2096890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26275C2-1809-5B97-7CF7-96CA86FF85F0}"/>
              </a:ext>
            </a:extLst>
          </p:cNvPr>
          <p:cNvSpPr/>
          <p:nvPr/>
        </p:nvSpPr>
        <p:spPr>
          <a:xfrm>
            <a:off x="1225635" y="3971271"/>
            <a:ext cx="1272450" cy="292778"/>
          </a:xfrm>
          <a:prstGeom prst="round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덩덕궁이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10" name="2단원_교과서_75쪽_QR41_2.덩덕궁이">
            <a:hlinkClick r:id="" action="ppaction://media"/>
            <a:extLst>
              <a:ext uri="{FF2B5EF4-FFF2-40B4-BE49-F238E27FC236}">
                <a16:creationId xmlns:a16="http://schemas.microsoft.com/office/drawing/2014/main" id="{74D9EF5D-43A2-22AE-5E82-BBE91A046E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497" y="4475755"/>
            <a:ext cx="4667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/>
              <a:t>삼도설장구</a:t>
            </a:r>
            <a:r>
              <a:rPr kumimoji="1" lang="ko-KR" altLang="en-US" dirty="0"/>
              <a:t> 장단 구음으로 부르고 장구 연주해 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A258AA8-7C7E-5D69-4B3E-159FECBAA2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90520" y="1177568"/>
            <a:ext cx="5638512" cy="2150898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D36459B-6FC2-08B8-D791-1BE6DD552A84}"/>
              </a:ext>
            </a:extLst>
          </p:cNvPr>
          <p:cNvSpPr/>
          <p:nvPr/>
        </p:nvSpPr>
        <p:spPr>
          <a:xfrm>
            <a:off x="2050743" y="1275833"/>
            <a:ext cx="1272450" cy="292778"/>
          </a:xfrm>
          <a:prstGeom prst="roundRect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동살풀이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AEBB8BF-A51B-78BD-4CC3-4E4B403290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690520" y="3894035"/>
            <a:ext cx="6450737" cy="2096890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26275C2-1809-5B97-7CF7-96CA86FF85F0}"/>
              </a:ext>
            </a:extLst>
          </p:cNvPr>
          <p:cNvSpPr/>
          <p:nvPr/>
        </p:nvSpPr>
        <p:spPr>
          <a:xfrm>
            <a:off x="2050743" y="3971271"/>
            <a:ext cx="1272450" cy="292778"/>
          </a:xfrm>
          <a:prstGeom prst="roundRect">
            <a:avLst/>
          </a:prstGeom>
          <a:ln w="12700"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휘모리</a:t>
            </a:r>
          </a:p>
        </p:txBody>
      </p:sp>
      <p:pic>
        <p:nvPicPr>
          <p:cNvPr id="2" name="2단원_교과서_75쪽_QR41_3.동살풀이">
            <a:hlinkClick r:id="" action="ppaction://media"/>
            <a:extLst>
              <a:ext uri="{FF2B5EF4-FFF2-40B4-BE49-F238E27FC236}">
                <a16:creationId xmlns:a16="http://schemas.microsoft.com/office/drawing/2014/main" id="{2D4FC13F-112F-4CFE-FB97-62A9A69EE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7021" y="1718095"/>
            <a:ext cx="348830" cy="348830"/>
          </a:xfrm>
          <a:prstGeom prst="rect">
            <a:avLst/>
          </a:prstGeom>
        </p:spPr>
      </p:pic>
      <p:pic>
        <p:nvPicPr>
          <p:cNvPr id="5" name="2단원_교과서_75쪽_QR41_4.휘모리">
            <a:hlinkClick r:id="" action="ppaction://media"/>
            <a:extLst>
              <a:ext uri="{FF2B5EF4-FFF2-40B4-BE49-F238E27FC236}">
                <a16:creationId xmlns:a16="http://schemas.microsoft.com/office/drawing/2014/main" id="{82B260AA-D1F3-9E3D-CB0D-F69CA98F5C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7021" y="4404145"/>
            <a:ext cx="348830" cy="3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536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6543</TotalTime>
  <Words>150</Words>
  <Application>Microsoft Office PowerPoint</Application>
  <PresentationFormat>와이드스크린</PresentationFormat>
  <Paragraphs>23</Paragraphs>
  <Slides>7</Slides>
  <Notes>2</Notes>
  <HiddenSlides>0</HiddenSlides>
  <MMClips>4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239</cp:revision>
  <dcterms:created xsi:type="dcterms:W3CDTF">2024-07-03T01:17:18Z</dcterms:created>
  <dcterms:modified xsi:type="dcterms:W3CDTF">2025-09-10T02:38:46Z</dcterms:modified>
</cp:coreProperties>
</file>