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39" r:id="rId6"/>
    <p:sldId id="304" r:id="rId7"/>
    <p:sldId id="355" r:id="rId8"/>
    <p:sldId id="437" r:id="rId9"/>
    <p:sldId id="427" r:id="rId10"/>
    <p:sldId id="454" r:id="rId11"/>
    <p:sldId id="451" r:id="rId12"/>
    <p:sldId id="452" r:id="rId13"/>
    <p:sldId id="453" r:id="rId14"/>
    <p:sldId id="443" r:id="rId15"/>
    <p:sldId id="350" r:id="rId16"/>
    <p:sldId id="295" r:id="rId17"/>
  </p:sldIdLst>
  <p:sldSz cx="12192000" cy="6858000"/>
  <p:notesSz cx="6858000" cy="9144000"/>
  <p:embeddedFontLst>
    <p:embeddedFont>
      <p:font typeface="NanumGothicExtraBold" pitchFamily="2" charset="-127"/>
      <p:bold r:id="rId20"/>
    </p:embeddedFont>
    <p:embeddedFont>
      <p:font typeface="나눔고딕" pitchFamily="2" charset="-127"/>
      <p:regular r:id="rId21"/>
      <p:bold r:id="rId22"/>
    </p:embeddedFont>
    <p:embeddedFont>
      <p:font typeface="나눔고딕" pitchFamily="2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92" d="100"/>
          <a:sy n="92" d="100"/>
        </p:scale>
        <p:origin x="60" y="1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2025-02-28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3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7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0.mp3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0.mp3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가을 길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D3B25-4F7D-E754-D4D5-B874F5EE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3A6FE63-99D2-9E85-5ED2-6DABCBCBD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460" y="1811433"/>
            <a:ext cx="6207474" cy="481304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6CC3FFC-AB76-9C03-4A25-94A5E78F72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59C69DE-2BB1-D8A1-44A4-DAE45BE8EDAF}"/>
              </a:ext>
            </a:extLst>
          </p:cNvPr>
          <p:cNvSpPr txBox="1">
            <a:spLocks/>
          </p:cNvSpPr>
          <p:nvPr/>
        </p:nvSpPr>
        <p:spPr>
          <a:xfrm>
            <a:off x="531240" y="881594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바른 자세와 발성으로 부분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부 합창하기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2A13997-CD55-E864-163B-5632DCE42C96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F30338-72CF-E9CB-86A4-7383F6AECEC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Ⅲ-2-01 [가을 길] 노래">
            <a:hlinkClick r:id="" action="ppaction://media"/>
            <a:extLst>
              <a:ext uri="{FF2B5EF4-FFF2-40B4-BE49-F238E27FC236}">
                <a16:creationId xmlns:a16="http://schemas.microsoft.com/office/drawing/2014/main" id="{5294D29E-D717-E1C9-4503-667D5E478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5406" y="1986551"/>
            <a:ext cx="406400" cy="406400"/>
          </a:xfrm>
          <a:prstGeom prst="rect">
            <a:avLst/>
          </a:prstGeom>
        </p:spPr>
      </p:pic>
      <p:pic>
        <p:nvPicPr>
          <p:cNvPr id="14" name="Ⅲ-2-02 [가을 길] 반주">
            <a:hlinkClick r:id="" action="ppaction://media"/>
            <a:extLst>
              <a:ext uri="{FF2B5EF4-FFF2-40B4-BE49-F238E27FC236}">
                <a16:creationId xmlns:a16="http://schemas.microsoft.com/office/drawing/2014/main" id="{C5D45FE6-A4A2-F3C7-84EA-54177FC3F0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5406" y="2597835"/>
            <a:ext cx="406400" cy="406400"/>
          </a:xfrm>
          <a:prstGeom prst="rect">
            <a:avLst/>
          </a:prstGeom>
        </p:spPr>
      </p:pic>
      <p:sp>
        <p:nvSpPr>
          <p:cNvPr id="17" name="텍스트 개체 틀 2">
            <a:extLst>
              <a:ext uri="{FF2B5EF4-FFF2-40B4-BE49-F238E27FC236}">
                <a16:creationId xmlns:a16="http://schemas.microsoft.com/office/drawing/2014/main" id="{29E44F06-8D56-EDC1-5C0B-E703366EAC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1" y="298437"/>
            <a:ext cx="589676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           </a:t>
            </a:r>
            <a:r>
              <a:rPr kumimoji="1" lang="ko-KR" altLang="en-US" dirty="0"/>
              <a:t>부분을 연습한 후 리코더로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 하기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AEFEB580-0632-FCCB-259F-159C000F3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5548" y="241661"/>
            <a:ext cx="689172" cy="352599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E99998D-C6D3-D47D-DEF6-16846D85E30B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</p:spTree>
    <p:extLst>
      <p:ext uri="{BB962C8B-B14F-4D97-AF65-F5344CB8AC3E}">
        <p14:creationId xmlns:p14="http://schemas.microsoft.com/office/powerpoint/2010/main" val="185297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8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E4CE9-964C-16B7-2403-6F3214CB2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CC1B13CF-6D1C-9B14-8156-54F4AC4CE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091" y="4123943"/>
            <a:ext cx="9735909" cy="273405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E92E468-59B4-AD5F-1CA1-397F2ADB1E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033A18E5-4783-99FA-6BA7-2893B37EF4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셈여림을</a:t>
            </a:r>
            <a:r>
              <a:rPr kumimoji="1" lang="ko-KR" altLang="en-US" dirty="0"/>
              <a:t> 살려 기악 합주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9426E9-11EA-8117-4689-ED38CF6205DD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셈여림을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살려 기악 합주 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CDC609F-E428-D6B6-A75F-35B624FC7AA5}"/>
              </a:ext>
            </a:extLst>
          </p:cNvPr>
          <p:cNvSpPr txBox="1">
            <a:spLocks/>
          </p:cNvSpPr>
          <p:nvPr/>
        </p:nvSpPr>
        <p:spPr>
          <a:xfrm>
            <a:off x="873566" y="1644636"/>
            <a:ext cx="962701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악보에 나오는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셈여림</a:t>
            </a:r>
            <a:r>
              <a:rPr kumimoji="1" lang="ko-KR" altLang="en-US" sz="2400" dirty="0">
                <a:solidFill>
                  <a:schemeClr val="tx1"/>
                </a:solidFill>
              </a:rPr>
              <a:t> 기호를 확인한다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셈여림에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유의하며 기악 합주를 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역할을 바꾸어 연주한다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0EE29FE-1208-191C-29EC-CA6351A29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309" y="2293456"/>
            <a:ext cx="6736422" cy="2271088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BC2FB4F-03E4-0A56-B0B6-9437FED89D9B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D351A3E5-2C81-3A47-26E2-78E74ACC598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990770B-0A64-D31B-196B-4A5E3990FA1E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</p:spTree>
    <p:extLst>
      <p:ext uri="{BB962C8B-B14F-4D97-AF65-F5344CB8AC3E}">
        <p14:creationId xmlns:p14="http://schemas.microsoft.com/office/powerpoint/2010/main" val="406604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9970BED-286D-FF11-BF2A-6489F7FF6AD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BD5D168-B800-68A4-D6D1-BCC76E5D1FF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A73E634-E12A-B934-5927-5FA8C6EFD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499" y="2537778"/>
            <a:ext cx="8543001" cy="2085857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D81E96EA-DCF8-DB89-7B00-596E78DA5978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015332" y="1362326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노랫말을 읽고 떠오르는 생각 이야기하기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F8ED40-0273-06B7-1611-32270529E5EF}"/>
              </a:ext>
            </a:extLst>
          </p:cNvPr>
          <p:cNvSpPr txBox="1">
            <a:spLocks/>
          </p:cNvSpPr>
          <p:nvPr/>
        </p:nvSpPr>
        <p:spPr>
          <a:xfrm>
            <a:off x="1069591" y="2289003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단풍잎으로 붉게 물든 산길이 떠오릅니다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노랫말을 읽고 떠오르는 장면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나의 경험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가을과 관련된 노래 등 떠오르는 생각을 자유롭게 이야기한다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557EFD8-4105-38B6-73FF-E398135ED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6305"/>
            <a:ext cx="12192000" cy="2281695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3731EDF-495A-2C4D-E278-AE9DA900FA5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8A8AA12-C237-52EA-1D35-8C0B27059465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16817E8-8D06-8C2E-1E17-47728FB339F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9162" y="2989097"/>
            <a:ext cx="9529298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 err="1"/>
              <a:t>셈여림을</a:t>
            </a:r>
            <a:r>
              <a:rPr kumimoji="1" lang="ko-KR" altLang="en-US" sz="4400" dirty="0"/>
              <a:t> 살려 기악 합주를 할 수 있어요</a:t>
            </a:r>
            <a:r>
              <a:rPr kumimoji="1" lang="en-US" altLang="ko-KR" sz="4400" dirty="0"/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A26B848-21C2-E2C8-70A3-66DCC4FD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6305"/>
            <a:ext cx="12192000" cy="2281695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656372C-0A4E-EBF0-21F1-4D6C68DD5B5A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음의 길이와 높고 낮음을 구별하여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898089" y="940498"/>
            <a:ext cx="728040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듣기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EAFE8AA-D111-68AB-178A-188370752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107" y="962186"/>
            <a:ext cx="4453636" cy="5687777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A863AB7-DC6C-AD6C-B39B-F4E78CA1987B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160B497-2321-61A3-EB80-2DB4FC03644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FA0462D-E1B2-1D83-F85E-ED97AEDE7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285" y="2904861"/>
            <a:ext cx="1880456" cy="1655747"/>
          </a:xfrm>
          <a:prstGeom prst="rect">
            <a:avLst/>
          </a:prstGeom>
        </p:spPr>
      </p:pic>
      <p:pic>
        <p:nvPicPr>
          <p:cNvPr id="14" name="Ⅲ-2-01 [가을 길] 노래">
            <a:hlinkClick r:id="" action="ppaction://media"/>
            <a:extLst>
              <a:ext uri="{FF2B5EF4-FFF2-40B4-BE49-F238E27FC236}">
                <a16:creationId xmlns:a16="http://schemas.microsoft.com/office/drawing/2014/main" id="{B106A749-7B6C-7005-DA34-1218CE347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0873" y="1669266"/>
            <a:ext cx="406400" cy="406400"/>
          </a:xfrm>
          <a:prstGeom prst="rect">
            <a:avLst/>
          </a:prstGeom>
        </p:spPr>
      </p:pic>
      <p:pic>
        <p:nvPicPr>
          <p:cNvPr id="15" name="Ⅲ-2-02 [가을 길] 반주">
            <a:hlinkClick r:id="" action="ppaction://media"/>
            <a:extLst>
              <a:ext uri="{FF2B5EF4-FFF2-40B4-BE49-F238E27FC236}">
                <a16:creationId xmlns:a16="http://schemas.microsoft.com/office/drawing/2014/main" id="{C732A2BE-5070-3746-AE71-4CC491A970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0873" y="2241488"/>
            <a:ext cx="406400" cy="406400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9978AE5-D240-905B-2B10-F561A70ED406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4636F-824D-075D-94EA-7B2D6D3F8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2B12194-B1C7-0961-5847-DAA13003051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08C555E-BC9B-D61E-78FB-846315777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리듬 악기 성부를 익혀 노래에 맞추어 연주하기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12AB2DE-1C41-B77A-589C-427EA1244EE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CD9299D-EB00-CD9D-EC97-7CAD5A20397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49CC2A2-3E46-9CA6-B6C8-FAA954F755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335" y="1820332"/>
            <a:ext cx="11156332" cy="4852382"/>
          </a:xfrm>
          <a:prstGeom prst="rect">
            <a:avLst/>
          </a:prstGeom>
        </p:spPr>
      </p:pic>
      <p:pic>
        <p:nvPicPr>
          <p:cNvPr id="15" name="Ⅲ-2-09 [가을 길] 리코더(위 성부) + 반주">
            <a:hlinkClick r:id="" action="ppaction://media"/>
            <a:extLst>
              <a:ext uri="{FF2B5EF4-FFF2-40B4-BE49-F238E27FC236}">
                <a16:creationId xmlns:a16="http://schemas.microsoft.com/office/drawing/2014/main" id="{7E3276C4-4E02-8C52-A11D-3F02BF5A5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07655" y="4246523"/>
            <a:ext cx="406400" cy="406400"/>
          </a:xfrm>
          <a:prstGeom prst="rect">
            <a:avLst/>
          </a:prstGeom>
        </p:spPr>
      </p:pic>
      <p:pic>
        <p:nvPicPr>
          <p:cNvPr id="16" name="Ⅲ-2-10 [가을 길] 리코더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E2081714-3C7F-4769-6638-E70F25F309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36455" y="4246896"/>
            <a:ext cx="406400" cy="406400"/>
          </a:xfrm>
          <a:prstGeom prst="rect">
            <a:avLst/>
          </a:prstGeom>
        </p:spPr>
      </p:pic>
      <p:pic>
        <p:nvPicPr>
          <p:cNvPr id="17" name="Ⅲ-2-05 [가을 길] 마라카스 + 반주">
            <a:hlinkClick r:id="" action="ppaction://media"/>
            <a:extLst>
              <a:ext uri="{FF2B5EF4-FFF2-40B4-BE49-F238E27FC236}">
                <a16:creationId xmlns:a16="http://schemas.microsoft.com/office/drawing/2014/main" id="{CC2B8B39-1283-1685-C319-68232D1033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65255" y="4246896"/>
            <a:ext cx="406400" cy="406400"/>
          </a:xfrm>
          <a:prstGeom prst="rect">
            <a:avLst/>
          </a:prstGeom>
        </p:spPr>
      </p:pic>
      <p:pic>
        <p:nvPicPr>
          <p:cNvPr id="18" name="Ⅲ-2-06 [가을 길] 캐스터네츠 + 반주">
            <a:hlinkClick r:id="" action="ppaction://media"/>
            <a:extLst>
              <a:ext uri="{FF2B5EF4-FFF2-40B4-BE49-F238E27FC236}">
                <a16:creationId xmlns:a16="http://schemas.microsoft.com/office/drawing/2014/main" id="{26A3AA3D-EAF7-583E-5E72-293E03370F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94055" y="4246523"/>
            <a:ext cx="406400" cy="406400"/>
          </a:xfrm>
          <a:prstGeom prst="rect">
            <a:avLst/>
          </a:prstGeom>
        </p:spPr>
      </p:pic>
      <p:pic>
        <p:nvPicPr>
          <p:cNvPr id="19" name="Ⅲ-2-07 [가을 길] 트라이앵글 + 반주">
            <a:hlinkClick r:id="" action="ppaction://media"/>
            <a:extLst>
              <a:ext uri="{FF2B5EF4-FFF2-40B4-BE49-F238E27FC236}">
                <a16:creationId xmlns:a16="http://schemas.microsoft.com/office/drawing/2014/main" id="{9AC2798C-9D43-194D-F7FA-41940680496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65207" y="4270951"/>
            <a:ext cx="406400" cy="406400"/>
          </a:xfrm>
          <a:prstGeom prst="rect">
            <a:avLst/>
          </a:prstGeom>
        </p:spPr>
      </p:pic>
      <p:pic>
        <p:nvPicPr>
          <p:cNvPr id="20" name="Ⅲ-2-08 [가을 길] 탬버린 + 반주">
            <a:hlinkClick r:id="" action="ppaction://media"/>
            <a:extLst>
              <a:ext uri="{FF2B5EF4-FFF2-40B4-BE49-F238E27FC236}">
                <a16:creationId xmlns:a16="http://schemas.microsoft.com/office/drawing/2014/main" id="{56C8F375-075E-1BE5-C303-B81E07971F2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81145" y="4246523"/>
            <a:ext cx="406400" cy="40640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35EAA7A-720B-A4DA-6312-0AA7311B6B9F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</p:spTree>
    <p:extLst>
      <p:ext uri="{BB962C8B-B14F-4D97-AF65-F5344CB8AC3E}">
        <p14:creationId xmlns:p14="http://schemas.microsoft.com/office/powerpoint/2010/main" val="41139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8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8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8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07022-BCAC-0316-451F-EA03BF83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0223126-F5EE-8388-6FE1-AF6C105DD6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8A1B767-B0BD-7E5C-E202-5AB0A50B9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1" y="298437"/>
            <a:ext cx="589676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           </a:t>
            </a:r>
            <a:r>
              <a:rPr kumimoji="1" lang="ko-KR" altLang="en-US" dirty="0"/>
              <a:t>부분을 연습한 후 리코더로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 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F2B1C0A-D780-BFA3-4541-1F91DB01EFA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71E1F02-F082-C46C-75B2-3D781F4B2A8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B97E535-7CD9-5195-7E46-10E85FDC0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548" y="241661"/>
            <a:ext cx="689172" cy="35259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A7B6CA5-090D-1673-2BBF-498FD2619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24" y="1884372"/>
            <a:ext cx="11392951" cy="3528718"/>
          </a:xfrm>
          <a:prstGeom prst="rect">
            <a:avLst/>
          </a:prstGeom>
        </p:spPr>
      </p:pic>
      <p:pic>
        <p:nvPicPr>
          <p:cNvPr id="17" name="Ⅱ-7-05 [퍼프와 재키] 리코더('파#' 음)">
            <a:hlinkClick r:id="" action="ppaction://media"/>
            <a:extLst>
              <a:ext uri="{FF2B5EF4-FFF2-40B4-BE49-F238E27FC236}">
                <a16:creationId xmlns:a16="http://schemas.microsoft.com/office/drawing/2014/main" id="{100BC35F-F16A-9E00-F531-3DAA4CAA4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3433" y="4406427"/>
            <a:ext cx="406400" cy="40640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CDA36F21-1A1F-D3F0-0B4A-DA49A6742D84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  <p:pic>
        <p:nvPicPr>
          <p:cNvPr id="4" name="Ⅲ-2-11 [가을 길] 리코더 2중주">
            <a:hlinkClick r:id="" action="ppaction://media"/>
            <a:extLst>
              <a:ext uri="{FF2B5EF4-FFF2-40B4-BE49-F238E27FC236}">
                <a16:creationId xmlns:a16="http://schemas.microsoft.com/office/drawing/2014/main" id="{7C9369A3-4A4F-B50B-B2A7-1B9FAA6E5A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784" y="1338984"/>
            <a:ext cx="406400" cy="406400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1A6B4649-63E3-2DB0-C23A-50AC0D1E7AE2}"/>
              </a:ext>
            </a:extLst>
          </p:cNvPr>
          <p:cNvSpPr txBox="1">
            <a:spLocks/>
          </p:cNvSpPr>
          <p:nvPr/>
        </p:nvSpPr>
        <p:spPr>
          <a:xfrm>
            <a:off x="1170198" y="1266143"/>
            <a:ext cx="4669494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〮리코더 위 성부 연습하기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922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7B2CC-895D-4F31-1755-5A4CB73AC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7B32E24-FCAA-3803-B95C-7D6C84A7D5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61C3447-3085-2B5D-1504-C40E3BF96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1" y="298437"/>
            <a:ext cx="589676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           </a:t>
            </a:r>
            <a:r>
              <a:rPr kumimoji="1" lang="ko-KR" altLang="en-US" dirty="0"/>
              <a:t>부분을 연습한 후 리코더로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 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A26B6B6-EDC3-4A58-A737-86A92E91C2D1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BE70876-A9CA-D3AC-02FC-5D71BC6CB2C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A5F1EC4-7095-7D9F-03B8-A3F7C150F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548" y="241661"/>
            <a:ext cx="689172" cy="35259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EE58668-1E87-5D60-4ED1-27D80349D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24" y="1884372"/>
            <a:ext cx="11392951" cy="3528718"/>
          </a:xfrm>
          <a:prstGeom prst="rect">
            <a:avLst/>
          </a:prstGeom>
        </p:spPr>
      </p:pic>
      <p:pic>
        <p:nvPicPr>
          <p:cNvPr id="17" name="Ⅱ-7-05 [퍼프와 재키] 리코더('파#' 음)">
            <a:hlinkClick r:id="" action="ppaction://media"/>
            <a:extLst>
              <a:ext uri="{FF2B5EF4-FFF2-40B4-BE49-F238E27FC236}">
                <a16:creationId xmlns:a16="http://schemas.microsoft.com/office/drawing/2014/main" id="{E3AF4833-A8F6-CCC4-BA6B-1E946F9D0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3433" y="4406427"/>
            <a:ext cx="406400" cy="40640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C37BD64-69F6-415C-6614-0E103A381F68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  <p:pic>
        <p:nvPicPr>
          <p:cNvPr id="4" name="Ⅲ-2-11 [가을 길] 리코더 2중주">
            <a:hlinkClick r:id="" action="ppaction://media"/>
            <a:extLst>
              <a:ext uri="{FF2B5EF4-FFF2-40B4-BE49-F238E27FC236}">
                <a16:creationId xmlns:a16="http://schemas.microsoft.com/office/drawing/2014/main" id="{0074F853-F1D2-1206-849C-EA52263470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784" y="1338984"/>
            <a:ext cx="406400" cy="406400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C87F3C5C-B249-D534-CC9D-115F93443BE2}"/>
              </a:ext>
            </a:extLst>
          </p:cNvPr>
          <p:cNvSpPr txBox="1">
            <a:spLocks/>
          </p:cNvSpPr>
          <p:nvPr/>
        </p:nvSpPr>
        <p:spPr>
          <a:xfrm>
            <a:off x="1170198" y="1266143"/>
            <a:ext cx="4669494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〮리코더 아래 성부 연습하기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47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6BFEA-3E37-ABED-7DB9-92C947C3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447EACA-BD4D-44BF-B64F-2EA2A9AF5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377" y="2033685"/>
            <a:ext cx="5741246" cy="445154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18C4837-CCF4-E47F-167B-03CCCEF7E3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ED2EF51-BEC6-9715-A00A-D944C6C0A748}"/>
              </a:ext>
            </a:extLst>
          </p:cNvPr>
          <p:cNvSpPr txBox="1">
            <a:spLocks/>
          </p:cNvSpPr>
          <p:nvPr/>
        </p:nvSpPr>
        <p:spPr>
          <a:xfrm>
            <a:off x="531240" y="881594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위 성부 전체를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0E845956-0B74-B1FF-1DD8-8D15FB151A48}"/>
              </a:ext>
            </a:extLst>
          </p:cNvPr>
          <p:cNvSpPr txBox="1">
            <a:spLocks/>
          </p:cNvSpPr>
          <p:nvPr/>
        </p:nvSpPr>
        <p:spPr>
          <a:xfrm>
            <a:off x="754560" y="1546078"/>
            <a:ext cx="1032411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노래를 부를 때의 바른 자세를 떠올리며 바른 발성으로 노래를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DE45B03-076C-7096-D440-EEE170F233D8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6212C28-6838-E26C-94C1-2BCCF383729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Ⅲ-2-03 [가을 길] 노래(위 성부) + 반주">
            <a:hlinkClick r:id="" action="ppaction://media"/>
            <a:extLst>
              <a:ext uri="{FF2B5EF4-FFF2-40B4-BE49-F238E27FC236}">
                <a16:creationId xmlns:a16="http://schemas.microsoft.com/office/drawing/2014/main" id="{4E686FBB-D569-9642-562E-6546B8F81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0045" y="2217391"/>
            <a:ext cx="406400" cy="406400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9E4A43DD-DA6E-BF35-2BC8-D88A5F23FB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1" y="298437"/>
            <a:ext cx="589676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           </a:t>
            </a:r>
            <a:r>
              <a:rPr kumimoji="1" lang="ko-KR" altLang="en-US" dirty="0"/>
              <a:t>부분을 연습한 후 리코더로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 하기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588C89F-31B1-EDC9-32EB-7C5E69BA5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548" y="241661"/>
            <a:ext cx="689172" cy="352599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43AB47A-FD2F-AD2B-7A30-CCA508231572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</p:spTree>
    <p:extLst>
      <p:ext uri="{BB962C8B-B14F-4D97-AF65-F5344CB8AC3E}">
        <p14:creationId xmlns:p14="http://schemas.microsoft.com/office/powerpoint/2010/main" val="389762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BE83C-D343-ED18-26E4-A63D62A45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62B590A-DD34-7E6A-B242-42EEFA9A0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077" y="2507380"/>
            <a:ext cx="5130313" cy="397785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E93AC1D-B83D-646E-DC95-0659AC1C57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95CCC96-2FC3-3D1F-8639-708FDD503709}"/>
              </a:ext>
            </a:extLst>
          </p:cNvPr>
          <p:cNvSpPr txBox="1">
            <a:spLocks/>
          </p:cNvSpPr>
          <p:nvPr/>
        </p:nvSpPr>
        <p:spPr>
          <a:xfrm>
            <a:off x="531240" y="881594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아래 성부 연습하고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227F337A-88AE-D62C-4789-94EAB3D73A02}"/>
              </a:ext>
            </a:extLst>
          </p:cNvPr>
          <p:cNvSpPr txBox="1">
            <a:spLocks/>
          </p:cNvSpPr>
          <p:nvPr/>
        </p:nvSpPr>
        <p:spPr>
          <a:xfrm>
            <a:off x="754560" y="1546078"/>
            <a:ext cx="1032411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악보 셋째 단의 아래 성부를 연습한다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반주에 맞추어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전체를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B2D35C6-4C20-B5AD-B786-639D06D0B4E8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EF654CC-B23B-F3DA-4A1E-C5C3C7CAE3D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52~53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Ⅲ-2-04 [가을 길] 노래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C2010344-96D5-8673-AE82-DC069B91A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0327" y="2638249"/>
            <a:ext cx="406400" cy="406400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26D40B30-F5DF-0102-30D4-35840F6276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1" y="298437"/>
            <a:ext cx="589676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           </a:t>
            </a:r>
            <a:r>
              <a:rPr kumimoji="1" lang="ko-KR" altLang="en-US" dirty="0"/>
              <a:t>부분을 연습한 후 리코더로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 하기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6956C43-575C-4B3F-5ACA-C60B3DC75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548" y="241661"/>
            <a:ext cx="689172" cy="352599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FA3B91E0-EA03-CC16-FB0A-47747202127C}"/>
              </a:ext>
            </a:extLst>
          </p:cNvPr>
          <p:cNvSpPr txBox="1">
            <a:spLocks/>
          </p:cNvSpPr>
          <p:nvPr/>
        </p:nvSpPr>
        <p:spPr>
          <a:xfrm>
            <a:off x="11286309" y="532561"/>
            <a:ext cx="5851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가을 길</a:t>
            </a:r>
          </a:p>
        </p:txBody>
      </p:sp>
    </p:spTree>
    <p:extLst>
      <p:ext uri="{BB962C8B-B14F-4D97-AF65-F5344CB8AC3E}">
        <p14:creationId xmlns:p14="http://schemas.microsoft.com/office/powerpoint/2010/main" val="39724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6716</TotalTime>
  <Words>417</Words>
  <Application>Microsoft Office PowerPoint</Application>
  <PresentationFormat>와이드스크린</PresentationFormat>
  <Paragraphs>83</Paragraphs>
  <Slides>13</Slides>
  <Notes>0</Notes>
  <HiddenSlides>0</HiddenSlides>
  <MMClips>16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나눔고딕</vt:lpstr>
      <vt:lpstr>NanumGothicExtraBold</vt:lpstr>
      <vt:lpstr>나눔고딕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179</cp:revision>
  <dcterms:created xsi:type="dcterms:W3CDTF">2024-07-03T01:17:18Z</dcterms:created>
  <dcterms:modified xsi:type="dcterms:W3CDTF">2025-02-28T04:55:33Z</dcterms:modified>
</cp:coreProperties>
</file>