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handoutMasterIdLst>
    <p:handoutMasterId r:id="rId15"/>
  </p:handoutMasterIdLst>
  <p:sldIdLst>
    <p:sldId id="292" r:id="rId5"/>
    <p:sldId id="298" r:id="rId6"/>
    <p:sldId id="352" r:id="rId7"/>
    <p:sldId id="348" r:id="rId8"/>
    <p:sldId id="353" r:id="rId9"/>
    <p:sldId id="354" r:id="rId10"/>
    <p:sldId id="355" r:id="rId11"/>
    <p:sldId id="356" r:id="rId12"/>
    <p:sldId id="295" r:id="rId13"/>
  </p:sldIdLst>
  <p:sldSz cx="12192000" cy="6858000"/>
  <p:notesSz cx="6858000" cy="9144000"/>
  <p:embeddedFontLst>
    <p:embeddedFont>
      <p:font typeface="NanumGothicExtraBold" pitchFamily="2" charset="-127"/>
      <p:bold r:id="rId16"/>
    </p:embeddedFont>
    <p:embeddedFont>
      <p:font typeface="Spoqa Han Sans Neo" panose="020B0600000101010101" charset="0"/>
      <p:regular r:id="rId17"/>
      <p:bold r:id="rId18"/>
      <p:italic r:id="rId19"/>
      <p:boldItalic r:id="rId20"/>
    </p:embeddedFont>
    <p:embeddedFont>
      <p:font typeface="나눔고딕" pitchFamily="2" charset="-127"/>
      <p:regular r:id="rId21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52"/>
            <p14:sldId id="348"/>
            <p14:sldId id="353"/>
            <p14:sldId id="354"/>
            <p14:sldId id="355"/>
            <p14:sldId id="356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B89"/>
    <a:srgbClr val="A8AFC5"/>
    <a:srgbClr val="6F6AAA"/>
    <a:srgbClr val="2B3C71"/>
    <a:srgbClr val="FFFFFF"/>
    <a:srgbClr val="69B76B"/>
    <a:srgbClr val="E97D34"/>
    <a:srgbClr val="B2884C"/>
    <a:srgbClr val="588195"/>
    <a:srgbClr val="D0E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28" autoAdjust="0"/>
    <p:restoredTop sz="94145" autoAdjust="0"/>
  </p:normalViewPr>
  <p:slideViewPr>
    <p:cSldViewPr snapToGrid="0" showGuides="1">
      <p:cViewPr varScale="1">
        <p:scale>
          <a:sx n="146" d="100"/>
          <a:sy n="146" d="100"/>
        </p:scale>
        <p:origin x="64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5112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82AF2BE-C20E-3956-B98D-C5C5CD8BB1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843F342-1AAA-D0DC-18AE-843B3D6E88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CC434-2A4B-4E20-BF89-276C1911D48A}" type="datetimeFigureOut">
              <a:rPr lang="ko-KR" altLang="en-US" smtClean="0"/>
              <a:t>2025-09-10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D42015D-9594-1682-7A0E-507BE966AA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8344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6263" y="3060000"/>
            <a:ext cx="4279474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>
                <a:latin typeface="+mn-ea"/>
                <a:ea typeface="+mn-ea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세계의 음악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노래로 표현하는 음악</a:t>
            </a:r>
            <a:endParaRPr kumimoji="1" lang="ko-KR" altLang="en-US" sz="2400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</a:rPr>
              <a:t>48~49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7928" y="3550056"/>
            <a:ext cx="6253638" cy="950715"/>
          </a:xfrm>
        </p:spPr>
        <p:txBody>
          <a:bodyPr/>
          <a:lstStyle/>
          <a:p>
            <a:r>
              <a:rPr kumimoji="1" lang="ko-KR" altLang="en-US" sz="2800" dirty="0"/>
              <a:t>여러 나라의 음악을 알아보고 </a:t>
            </a:r>
            <a:endParaRPr kumimoji="1" lang="en-US" altLang="ko-KR" sz="2800" dirty="0"/>
          </a:p>
          <a:p>
            <a:r>
              <a:rPr kumimoji="1" lang="ko-KR" altLang="en-US" sz="2800" dirty="0"/>
              <a:t>노래 부를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악곡 감상하기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C99B458-2541-2C61-8910-6CA3DA2C955F}"/>
              </a:ext>
            </a:extLst>
          </p:cNvPr>
          <p:cNvSpPr/>
          <p:nvPr/>
        </p:nvSpPr>
        <p:spPr bwMode="auto">
          <a:xfrm>
            <a:off x="11178607" y="892248"/>
            <a:ext cx="603474" cy="3772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latinLnBrk="1" hangingPunct="1">
              <a:lnSpc>
                <a:spcPct val="200000"/>
              </a:lnSpc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+mn-ea"/>
              </a:rPr>
              <a:t>감상</a:t>
            </a:r>
            <a:endParaRPr lang="en-US" altLang="ko-KR" sz="11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E7453CD-C3B2-3EDF-3C3A-EFA7778F5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949" y="700521"/>
            <a:ext cx="4440662" cy="5456958"/>
          </a:xfrm>
          <a:prstGeom prst="rect">
            <a:avLst/>
          </a:prstGeom>
        </p:spPr>
      </p:pic>
      <p:pic>
        <p:nvPicPr>
          <p:cNvPr id="5" name="1단원_교과서_48쪽_QR29_1.아니요, 난 아무것도 후회하지 않아요(노래)">
            <a:hlinkClick r:id="" action="ppaction://media"/>
            <a:extLst>
              <a:ext uri="{FF2B5EF4-FFF2-40B4-BE49-F238E27FC236}">
                <a16:creationId xmlns:a16="http://schemas.microsoft.com/office/drawing/2014/main" id="{009CFCAB-C4D8-398B-F86E-19C26D43A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0459" y="560468"/>
            <a:ext cx="339770" cy="339770"/>
          </a:xfrm>
          <a:prstGeom prst="rect">
            <a:avLst/>
          </a:prstGeom>
        </p:spPr>
      </p:pic>
      <p:pic>
        <p:nvPicPr>
          <p:cNvPr id="6" name="1단원_교과서_48쪽_QR29_2.아니요, 난 아무것도 후회하지 않아요(반주)">
            <a:hlinkClick r:id="" action="ppaction://media"/>
            <a:extLst>
              <a:ext uri="{FF2B5EF4-FFF2-40B4-BE49-F238E27FC236}">
                <a16:creationId xmlns:a16="http://schemas.microsoft.com/office/drawing/2014/main" id="{D2FC3DB3-D7D1-1500-DD20-67C66F65ED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0459" y="1539860"/>
            <a:ext cx="339770" cy="339770"/>
          </a:xfrm>
          <a:prstGeom prst="rect">
            <a:avLst/>
          </a:prstGeom>
        </p:spPr>
      </p:pic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55F9D889-CCAE-5490-9B2B-2CA513AE02A7}"/>
              </a:ext>
            </a:extLst>
          </p:cNvPr>
          <p:cNvSpPr/>
          <p:nvPr/>
        </p:nvSpPr>
        <p:spPr bwMode="auto">
          <a:xfrm>
            <a:off x="11213832" y="1951115"/>
            <a:ext cx="533024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반주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7E7CBA49-9C1E-6C2F-EFEF-72E0F7CFCCE4}"/>
              </a:ext>
            </a:extLst>
          </p:cNvPr>
          <p:cNvSpPr/>
          <p:nvPr/>
        </p:nvSpPr>
        <p:spPr bwMode="auto">
          <a:xfrm>
            <a:off x="11213832" y="971723"/>
            <a:ext cx="533024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9999" y="360000"/>
            <a:ext cx="10177303" cy="251999"/>
          </a:xfrm>
        </p:spPr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&lt;</a:t>
            </a:r>
            <a:r>
              <a:rPr kumimoji="1" lang="ko-KR" altLang="en-US" dirty="0">
                <a:latin typeface="+mn-ea"/>
                <a:ea typeface="+mn-ea"/>
              </a:rPr>
              <a:t>아니요</a:t>
            </a:r>
            <a:r>
              <a:rPr kumimoji="1" lang="en-US" altLang="ko-KR" dirty="0">
                <a:latin typeface="+mn-ea"/>
                <a:ea typeface="+mn-ea"/>
              </a:rPr>
              <a:t>, </a:t>
            </a:r>
            <a:r>
              <a:rPr kumimoji="1" lang="ko-KR" altLang="en-US" dirty="0">
                <a:latin typeface="+mn-ea"/>
                <a:ea typeface="+mn-ea"/>
              </a:rPr>
              <a:t>난 아무것도 후회하지 않아요</a:t>
            </a:r>
            <a:r>
              <a:rPr kumimoji="1" lang="en-US" altLang="ko-KR" dirty="0">
                <a:latin typeface="+mn-ea"/>
                <a:ea typeface="+mn-ea"/>
              </a:rPr>
              <a:t>&gt; </a:t>
            </a:r>
            <a:r>
              <a:rPr kumimoji="1" lang="ko-KR" altLang="en-US" dirty="0">
                <a:latin typeface="+mn-ea"/>
                <a:ea typeface="+mn-ea"/>
              </a:rPr>
              <a:t>악곡의 구성과 특징 알아보기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82994AB-34CC-0E79-42EA-2935D0161CD6}"/>
              </a:ext>
            </a:extLst>
          </p:cNvPr>
          <p:cNvSpPr txBox="1">
            <a:spLocks/>
          </p:cNvSpPr>
          <p:nvPr/>
        </p:nvSpPr>
        <p:spPr>
          <a:xfrm>
            <a:off x="2708909" y="3429000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1956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 샤를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뒤몽이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작곡하고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1960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년에 발표된 프랑스 샹송 가수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에디트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피아프의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노래이다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10A4FBC-9FFD-83AC-3567-44B8DCB83A7B}"/>
              </a:ext>
            </a:extLst>
          </p:cNvPr>
          <p:cNvSpPr txBox="1">
            <a:spLocks/>
          </p:cNvSpPr>
          <p:nvPr/>
        </p:nvSpPr>
        <p:spPr>
          <a:xfrm>
            <a:off x="2708909" y="875952"/>
            <a:ext cx="8416292" cy="255304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바장조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 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Moderato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C2EEF31-6CFC-034B-82A3-370802FE81A1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5E9CBB9-F80E-166D-9788-F16B56F52D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17789"/>
            <a:ext cx="213187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06DA3-74EE-3D9F-3E45-0E26666AF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A2D2E97-F4D8-C328-589C-E75387B7EA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악곡 감상하기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81A79D8-AED4-8FFA-AF6C-BDA5AFFA6A86}"/>
              </a:ext>
            </a:extLst>
          </p:cNvPr>
          <p:cNvSpPr/>
          <p:nvPr/>
        </p:nvSpPr>
        <p:spPr bwMode="auto">
          <a:xfrm>
            <a:off x="11178607" y="892248"/>
            <a:ext cx="603474" cy="3772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latinLnBrk="1" hangingPunct="1">
              <a:lnSpc>
                <a:spcPct val="200000"/>
              </a:lnSpc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+mn-ea"/>
              </a:rPr>
              <a:t>감상</a:t>
            </a:r>
            <a:endParaRPr lang="en-US" altLang="ko-KR" sz="11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A1F05D3F-43FC-192D-F7B9-072A0DEA993D}"/>
              </a:ext>
            </a:extLst>
          </p:cNvPr>
          <p:cNvSpPr/>
          <p:nvPr/>
        </p:nvSpPr>
        <p:spPr bwMode="auto">
          <a:xfrm>
            <a:off x="11213832" y="1951115"/>
            <a:ext cx="533024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반주</a:t>
            </a:r>
          </a:p>
        </p:txBody>
      </p:sp>
      <p:pic>
        <p:nvPicPr>
          <p:cNvPr id="11" name="1단원_교과서_49쪽_QR29_3.우리는 행진한다(노래)">
            <a:hlinkClick r:id="" action="ppaction://media"/>
            <a:extLst>
              <a:ext uri="{FF2B5EF4-FFF2-40B4-BE49-F238E27FC236}">
                <a16:creationId xmlns:a16="http://schemas.microsoft.com/office/drawing/2014/main" id="{38B2176F-8DD0-4B0B-073B-B529D00EB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5042" y="441089"/>
            <a:ext cx="350604" cy="350604"/>
          </a:xfrm>
          <a:prstGeom prst="rect">
            <a:avLst/>
          </a:prstGeom>
        </p:spPr>
      </p:pic>
      <p:pic>
        <p:nvPicPr>
          <p:cNvPr id="13" name="1단원_교과서_49쪽_QR29_4.우리는 행진한다(원어)">
            <a:hlinkClick r:id="" action="ppaction://media"/>
            <a:extLst>
              <a:ext uri="{FF2B5EF4-FFF2-40B4-BE49-F238E27FC236}">
                <a16:creationId xmlns:a16="http://schemas.microsoft.com/office/drawing/2014/main" id="{9CC8433C-7D61-ED81-C98F-63393675F6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5042" y="2538673"/>
            <a:ext cx="350604" cy="350604"/>
          </a:xfrm>
          <a:prstGeom prst="rect">
            <a:avLst/>
          </a:prstGeom>
        </p:spPr>
      </p:pic>
      <p:pic>
        <p:nvPicPr>
          <p:cNvPr id="14" name="1단원_교과서_49쪽_QR29_5.우리는 행진한다(반주)">
            <a:hlinkClick r:id="" action="ppaction://media"/>
            <a:extLst>
              <a:ext uri="{FF2B5EF4-FFF2-40B4-BE49-F238E27FC236}">
                <a16:creationId xmlns:a16="http://schemas.microsoft.com/office/drawing/2014/main" id="{6AB46D5B-B59B-F937-4536-1B8B589DB2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5042" y="1503070"/>
            <a:ext cx="350604" cy="350604"/>
          </a:xfrm>
          <a:prstGeom prst="rect">
            <a:avLst/>
          </a:prstGeom>
        </p:spPr>
      </p:pic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6A86ABE0-A5B5-7CE8-3F5C-A19CAA62B097}"/>
              </a:ext>
            </a:extLst>
          </p:cNvPr>
          <p:cNvSpPr/>
          <p:nvPr/>
        </p:nvSpPr>
        <p:spPr bwMode="auto">
          <a:xfrm>
            <a:off x="11213832" y="2986718"/>
            <a:ext cx="533024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원어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83D11DE2-C4AF-5905-4033-B1089912FD95}"/>
              </a:ext>
            </a:extLst>
          </p:cNvPr>
          <p:cNvSpPr/>
          <p:nvPr/>
        </p:nvSpPr>
        <p:spPr bwMode="auto">
          <a:xfrm>
            <a:off x="11213832" y="971723"/>
            <a:ext cx="533024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31B794D6-27BE-9EFC-A977-97F3A999ED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006" y="1033475"/>
            <a:ext cx="4287725" cy="473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127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9CBDC-8EA7-E572-5A85-369FE50FC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04B3F90-5558-DED4-3808-3311460DBE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9999" y="360000"/>
            <a:ext cx="10177303" cy="251999"/>
          </a:xfrm>
        </p:spPr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&lt;</a:t>
            </a:r>
            <a:r>
              <a:rPr kumimoji="1" lang="ko-KR" altLang="en-US" dirty="0">
                <a:latin typeface="+mn-ea"/>
                <a:ea typeface="+mn-ea"/>
              </a:rPr>
              <a:t>우리는 행진한다</a:t>
            </a:r>
            <a:r>
              <a:rPr kumimoji="1" lang="en-US" altLang="ko-KR" dirty="0">
                <a:latin typeface="+mn-ea"/>
                <a:ea typeface="+mn-ea"/>
              </a:rPr>
              <a:t>&gt; </a:t>
            </a:r>
            <a:r>
              <a:rPr kumimoji="1" lang="ko-KR" altLang="en-US" dirty="0">
                <a:latin typeface="+mn-ea"/>
                <a:ea typeface="+mn-ea"/>
              </a:rPr>
              <a:t>악곡의 구성과 특징 알아보기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71C242E-77A8-7446-CA3D-FF1EAEB39007}"/>
              </a:ext>
            </a:extLst>
          </p:cNvPr>
          <p:cNvSpPr txBox="1">
            <a:spLocks/>
          </p:cNvSpPr>
          <p:nvPr/>
        </p:nvSpPr>
        <p:spPr>
          <a:xfrm>
            <a:off x="2708909" y="3429000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남아프리카 공화국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줄루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(Zulu)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족의 민요로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‘</a:t>
            </a:r>
            <a:r>
              <a:rPr kumimoji="1" lang="en-US" altLang="ko-KR" sz="2000" b="0" dirty="0" err="1">
                <a:solidFill>
                  <a:schemeClr val="tx1"/>
                </a:solidFill>
                <a:latin typeface="+mn-ea"/>
                <a:ea typeface="+mn-ea"/>
              </a:rPr>
              <a:t>Siyahamb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’ </a:t>
            </a:r>
            <a:r>
              <a:rPr kumimoji="1" lang="en-US" altLang="ko-KR" sz="2000" b="0" dirty="0" err="1">
                <a:solidFill>
                  <a:schemeClr val="tx1"/>
                </a:solidFill>
                <a:latin typeface="+mn-ea"/>
                <a:ea typeface="+mn-ea"/>
              </a:rPr>
              <a:t>ekukhanyeni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2000" b="0" dirty="0" err="1">
                <a:solidFill>
                  <a:schemeClr val="tx1"/>
                </a:solidFill>
                <a:latin typeface="+mn-ea"/>
                <a:ea typeface="+mn-ea"/>
              </a:rPr>
              <a:t>kwenkhos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’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는 ‘우리는 신의 은총으로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나아간다’라는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뜻이다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같은 노랫말이 계속 반복되는 것이 특징이다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E8E0530-CF7B-A52B-CA0D-F5119DFE0DBF}"/>
              </a:ext>
            </a:extLst>
          </p:cNvPr>
          <p:cNvSpPr txBox="1">
            <a:spLocks/>
          </p:cNvSpPr>
          <p:nvPr/>
        </p:nvSpPr>
        <p:spPr>
          <a:xfrm>
            <a:off x="2708909" y="875952"/>
            <a:ext cx="8416292" cy="255304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사장조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 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Allegretto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A9746BB-1488-F41B-D68B-F6F5990F4735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6029F46-950C-C6EE-9936-5BE2810C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17789"/>
            <a:ext cx="213187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77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A97F0-3305-2739-02BF-687AE9BB1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010F5F-241D-5164-CA75-C7DD9076FD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악곡 감상하기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ED8AE8A-D6F4-E9B0-018C-420930E3C3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2714" y="1033475"/>
            <a:ext cx="4580710" cy="4533084"/>
          </a:xfrm>
          <a:prstGeom prst="rect">
            <a:avLst/>
          </a:prstGeom>
        </p:spPr>
      </p:pic>
      <p:pic>
        <p:nvPicPr>
          <p:cNvPr id="11" name="1단원_교과서_49쪽_QR29_6.꽃은 지고(노래)">
            <a:hlinkClick r:id="" action="ppaction://media"/>
            <a:extLst>
              <a:ext uri="{FF2B5EF4-FFF2-40B4-BE49-F238E27FC236}">
                <a16:creationId xmlns:a16="http://schemas.microsoft.com/office/drawing/2014/main" id="{FC0DB524-FE32-15BD-DE4D-B855D641A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6035" y="541429"/>
            <a:ext cx="368618" cy="368618"/>
          </a:xfrm>
          <a:prstGeom prst="rect">
            <a:avLst/>
          </a:prstGeom>
        </p:spPr>
      </p:pic>
      <p:pic>
        <p:nvPicPr>
          <p:cNvPr id="13" name="1단원_교과서_49쪽_QR29_7.꽃은 지고(원어)">
            <a:hlinkClick r:id="" action="ppaction://media"/>
            <a:extLst>
              <a:ext uri="{FF2B5EF4-FFF2-40B4-BE49-F238E27FC236}">
                <a16:creationId xmlns:a16="http://schemas.microsoft.com/office/drawing/2014/main" id="{0D49BC6D-B4A8-1B44-D1CD-DEB2634979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6035" y="2561889"/>
            <a:ext cx="368618" cy="368618"/>
          </a:xfrm>
          <a:prstGeom prst="rect">
            <a:avLst/>
          </a:prstGeom>
        </p:spPr>
      </p:pic>
      <p:pic>
        <p:nvPicPr>
          <p:cNvPr id="14" name="1단원_교과서_49쪽_QR29_8.꽃은 지고(반주)">
            <a:hlinkClick r:id="" action="ppaction://media"/>
            <a:extLst>
              <a:ext uri="{FF2B5EF4-FFF2-40B4-BE49-F238E27FC236}">
                <a16:creationId xmlns:a16="http://schemas.microsoft.com/office/drawing/2014/main" id="{742E5A35-8068-F9A7-D41E-1F6053E901A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6035" y="1520821"/>
            <a:ext cx="368618" cy="368618"/>
          </a:xfrm>
          <a:prstGeom prst="rect">
            <a:avLst/>
          </a:prstGeom>
        </p:spPr>
      </p:pic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54677228-AA00-BEEC-7EBD-65E04C68EB60}"/>
              </a:ext>
            </a:extLst>
          </p:cNvPr>
          <p:cNvSpPr/>
          <p:nvPr/>
        </p:nvSpPr>
        <p:spPr bwMode="auto">
          <a:xfrm>
            <a:off x="11213832" y="1951115"/>
            <a:ext cx="533024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반주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AED2707B-B071-6C33-6DC9-8D62FDE98E46}"/>
              </a:ext>
            </a:extLst>
          </p:cNvPr>
          <p:cNvSpPr/>
          <p:nvPr/>
        </p:nvSpPr>
        <p:spPr bwMode="auto">
          <a:xfrm>
            <a:off x="11213832" y="2986718"/>
            <a:ext cx="533024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원어</a:t>
            </a: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EA2C0A76-FA74-FB69-45D3-713C34C0277C}"/>
              </a:ext>
            </a:extLst>
          </p:cNvPr>
          <p:cNvSpPr/>
          <p:nvPr/>
        </p:nvSpPr>
        <p:spPr bwMode="auto">
          <a:xfrm>
            <a:off x="11213832" y="971723"/>
            <a:ext cx="533024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감상</a:t>
            </a:r>
          </a:p>
        </p:txBody>
      </p:sp>
    </p:spTree>
    <p:extLst>
      <p:ext uri="{BB962C8B-B14F-4D97-AF65-F5344CB8AC3E}">
        <p14:creationId xmlns:p14="http://schemas.microsoft.com/office/powerpoint/2010/main" val="32616469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7E6DC-E8EE-8E3D-17A4-BD31260F6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2DEBC32-3744-F422-1CAA-1585F35DCC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9999" y="360000"/>
            <a:ext cx="10177303" cy="251999"/>
          </a:xfrm>
        </p:spPr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&lt;</a:t>
            </a:r>
            <a:r>
              <a:rPr kumimoji="1" lang="ko-KR" altLang="en-US" dirty="0"/>
              <a:t>꽃은 지고</a:t>
            </a:r>
            <a:r>
              <a:rPr kumimoji="1" lang="en-US" altLang="ko-KR" dirty="0">
                <a:latin typeface="+mn-ea"/>
                <a:ea typeface="+mn-ea"/>
              </a:rPr>
              <a:t>&gt; </a:t>
            </a:r>
            <a:r>
              <a:rPr kumimoji="1" lang="ko-KR" altLang="en-US" dirty="0">
                <a:latin typeface="+mn-ea"/>
                <a:ea typeface="+mn-ea"/>
              </a:rPr>
              <a:t>악곡의 구성과 특징 알아보기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BB0B1B6-D142-F8E8-850E-B4D230F5BBE1}"/>
              </a:ext>
            </a:extLst>
          </p:cNvPr>
          <p:cNvSpPr txBox="1">
            <a:spLocks/>
          </p:cNvSpPr>
          <p:nvPr/>
        </p:nvSpPr>
        <p:spPr>
          <a:xfrm>
            <a:off x="2708909" y="3429000"/>
            <a:ext cx="8416292" cy="233825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필리핀의 전래 놀이를 하면서 부르는 민요이다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노래에 맞추어 술래가 나와 혼자 춤을 추다 노래 마지막에 다음 술래를 가리킨다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그리고 다음 노래가 시작되고 이를 반복하며 노래 부른다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솔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라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도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레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미의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5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음으로 구성되어 있고 확장된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한도막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형식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en-US" altLang="ko-KR" sz="2000" b="0" dirty="0" err="1">
                <a:solidFill>
                  <a:schemeClr val="tx1"/>
                </a:solidFill>
                <a:latin typeface="+mn-ea"/>
                <a:ea typeface="+mn-ea"/>
              </a:rPr>
              <a:t>a+b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)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안에 리듬이 반복되어 부르기가 쉽다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21F4F6C-A0F2-5B4A-CF48-E4FECC9CB3E3}"/>
              </a:ext>
            </a:extLst>
          </p:cNvPr>
          <p:cNvSpPr txBox="1">
            <a:spLocks/>
          </p:cNvSpPr>
          <p:nvPr/>
        </p:nvSpPr>
        <p:spPr>
          <a:xfrm>
            <a:off x="2708909" y="875952"/>
            <a:ext cx="8416292" cy="255304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바장조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 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Allegretto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53D3CC42-FE35-763D-F10B-B1EB2FA02D04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76EA8C9-A074-8A6D-43D4-8C36D1B06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17789"/>
            <a:ext cx="213187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15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6927</TotalTime>
  <Words>221</Words>
  <Application>Microsoft Office PowerPoint</Application>
  <PresentationFormat>와이드스크린</PresentationFormat>
  <Paragraphs>57</Paragraphs>
  <Slides>9</Slides>
  <Notes>2</Notes>
  <HiddenSlides>0</HiddenSlides>
  <MMClips>8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9" baseType="lpstr">
      <vt:lpstr>나눔고딕</vt:lpstr>
      <vt:lpstr>맑은 고딕</vt:lpstr>
      <vt:lpstr>NanumGothicExtraBold</vt:lpstr>
      <vt:lpstr>Times New Roman</vt:lpstr>
      <vt:lpstr>Spoqa Han Sans Neo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250</cp:revision>
  <dcterms:created xsi:type="dcterms:W3CDTF">2024-07-03T01:17:18Z</dcterms:created>
  <dcterms:modified xsi:type="dcterms:W3CDTF">2025-09-10T00:19:51Z</dcterms:modified>
</cp:coreProperties>
</file>