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306" r:id="rId7"/>
    <p:sldId id="305" r:id="rId8"/>
    <p:sldId id="307" r:id="rId9"/>
    <p:sldId id="308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7956"/>
    <a:srgbClr val="CBB1C8"/>
    <a:srgbClr val="AA7EA4"/>
    <a:srgbClr val="53BBB5"/>
    <a:srgbClr val="7F86C1"/>
    <a:srgbClr val="FFFFFF"/>
    <a:srgbClr val="EB99CA"/>
    <a:srgbClr val="31D5B6"/>
    <a:srgbClr val="DFCFDD"/>
    <a:srgbClr val="E38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0" autoAdjust="0"/>
    <p:restoredTop sz="97384" autoAdjust="0"/>
  </p:normalViewPr>
  <p:slideViewPr>
    <p:cSldViewPr snapToGrid="0" showGuides="1">
      <p:cViewPr>
        <p:scale>
          <a:sx n="150" d="100"/>
          <a:sy n="150" d="100"/>
        </p:scale>
        <p:origin x="558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917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2866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9201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/>
              <a:t>세트 드럼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연주</a:t>
            </a:r>
            <a:r>
              <a:rPr kumimoji="1" lang="ko-KR" altLang="en-US" dirty="0">
                <a:solidFill>
                  <a:schemeClr val="accent6"/>
                </a:solidFill>
              </a:rPr>
              <a:t>해요</a:t>
            </a:r>
            <a:endParaRPr kumimoji="1" lang="ko-KR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46~47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56938"/>
            <a:ext cx="5760000" cy="925076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바른 자세와 연주법으로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세트 드럼을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50ECFB-1D9C-01C0-81B4-FD226B27D0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세트 드럼 알아보기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DBEB87AC-9C3A-3AFF-1560-3571E1954D34}"/>
              </a:ext>
            </a:extLst>
          </p:cNvPr>
          <p:cNvSpPr/>
          <p:nvPr/>
        </p:nvSpPr>
        <p:spPr>
          <a:xfrm>
            <a:off x="842100" y="1211535"/>
            <a:ext cx="1959884" cy="351863"/>
          </a:xfrm>
          <a:prstGeom prst="roundRect">
            <a:avLst/>
          </a:prstGeom>
          <a:solidFill>
            <a:srgbClr val="AA7EA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세트 드럼</a:t>
            </a:r>
            <a:r>
              <a:rPr lang="en-US" altLang="ko-KR" sz="1400" dirty="0">
                <a:solidFill>
                  <a:schemeClr val="bg1"/>
                </a:solidFill>
              </a:rPr>
              <a:t>(Set Drum)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6" name="텍스트 개체 틀 1">
            <a:extLst>
              <a:ext uri="{FF2B5EF4-FFF2-40B4-BE49-F238E27FC236}">
                <a16:creationId xmlns:a16="http://schemas.microsoft.com/office/drawing/2014/main" id="{EE0C0780-233C-A992-8C9C-53490319198C}"/>
              </a:ext>
            </a:extLst>
          </p:cNvPr>
          <p:cNvSpPr txBox="1">
            <a:spLocks/>
          </p:cNvSpPr>
          <p:nvPr/>
        </p:nvSpPr>
        <p:spPr>
          <a:xfrm>
            <a:off x="2996513" y="1224649"/>
            <a:ext cx="7879021" cy="6774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세트 드럼 또는 드럼 키트는 여러 종류의 북과 심벌즈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탬버린 등으로 구성된 타악기이며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연주자의 생각과 음악 장르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연주방식에 맞게 세트를 달리 배치하기도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FB6852FC-E0E3-F1BD-C3B7-50A952FB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650" y="2362853"/>
            <a:ext cx="4908625" cy="3914380"/>
          </a:xfrm>
          <a:prstGeom prst="rect">
            <a:avLst/>
          </a:prstGeom>
        </p:spPr>
      </p:pic>
      <p:sp>
        <p:nvSpPr>
          <p:cNvPr id="29" name="화살표: 오각형 28">
            <a:extLst>
              <a:ext uri="{FF2B5EF4-FFF2-40B4-BE49-F238E27FC236}">
                <a16:creationId xmlns:a16="http://schemas.microsoft.com/office/drawing/2014/main" id="{CA492C0F-1E38-2278-D920-8948BA20A5AA}"/>
              </a:ext>
            </a:extLst>
          </p:cNvPr>
          <p:cNvSpPr/>
          <p:nvPr/>
        </p:nvSpPr>
        <p:spPr>
          <a:xfrm>
            <a:off x="2211633" y="2309604"/>
            <a:ext cx="1422154" cy="252000"/>
          </a:xfrm>
          <a:prstGeom prst="homePlate">
            <a:avLst/>
          </a:prstGeom>
          <a:ln w="9525">
            <a:solidFill>
              <a:srgbClr val="CBB1C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악기 구성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1DF8898B-561A-E5D0-9984-21D7130F4D24}"/>
              </a:ext>
            </a:extLst>
          </p:cNvPr>
          <p:cNvSpPr/>
          <p:nvPr/>
        </p:nvSpPr>
        <p:spPr>
          <a:xfrm>
            <a:off x="4124325" y="2651125"/>
            <a:ext cx="996950" cy="317500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E8BDEF2C-503B-9639-F901-F0C8671E6ECE}"/>
              </a:ext>
            </a:extLst>
          </p:cNvPr>
          <p:cNvSpPr/>
          <p:nvPr/>
        </p:nvSpPr>
        <p:spPr>
          <a:xfrm>
            <a:off x="6035675" y="2578100"/>
            <a:ext cx="927100" cy="317500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558C8F26-A92A-F114-2440-40732EE9EFA7}"/>
              </a:ext>
            </a:extLst>
          </p:cNvPr>
          <p:cNvSpPr/>
          <p:nvPr/>
        </p:nvSpPr>
        <p:spPr>
          <a:xfrm>
            <a:off x="7219950" y="2414934"/>
            <a:ext cx="892221" cy="293341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77F11AF6-CE98-132B-844D-6DA44E4FA992}"/>
              </a:ext>
            </a:extLst>
          </p:cNvPr>
          <p:cNvSpPr/>
          <p:nvPr/>
        </p:nvSpPr>
        <p:spPr>
          <a:xfrm>
            <a:off x="7377114" y="3969545"/>
            <a:ext cx="911270" cy="316706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413423BC-8AB2-834C-6BE4-455E063140CC}"/>
              </a:ext>
            </a:extLst>
          </p:cNvPr>
          <p:cNvSpPr/>
          <p:nvPr/>
        </p:nvSpPr>
        <p:spPr>
          <a:xfrm>
            <a:off x="5481639" y="3019426"/>
            <a:ext cx="738186" cy="316706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884D1157-5C6D-FA66-17E6-2CFC56419E58}"/>
              </a:ext>
            </a:extLst>
          </p:cNvPr>
          <p:cNvSpPr/>
          <p:nvPr/>
        </p:nvSpPr>
        <p:spPr>
          <a:xfrm>
            <a:off x="3476627" y="4002542"/>
            <a:ext cx="1062036" cy="333713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1495E2AB-C62C-11C8-195B-FC7C3307AEAA}"/>
              </a:ext>
            </a:extLst>
          </p:cNvPr>
          <p:cNvSpPr/>
          <p:nvPr/>
        </p:nvSpPr>
        <p:spPr>
          <a:xfrm>
            <a:off x="3633787" y="4657725"/>
            <a:ext cx="904875" cy="306093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6D5BF4C7-BE64-BFC7-6F6F-E34C211F304A}"/>
              </a:ext>
            </a:extLst>
          </p:cNvPr>
          <p:cNvSpPr/>
          <p:nvPr/>
        </p:nvSpPr>
        <p:spPr>
          <a:xfrm>
            <a:off x="6548437" y="5930159"/>
            <a:ext cx="911270" cy="293340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6DC3DE0B-6DC5-E344-3ACB-8D16148C9D3F}"/>
              </a:ext>
            </a:extLst>
          </p:cNvPr>
          <p:cNvSpPr/>
          <p:nvPr/>
        </p:nvSpPr>
        <p:spPr>
          <a:xfrm>
            <a:off x="5637167" y="5699178"/>
            <a:ext cx="554083" cy="293340"/>
          </a:xfrm>
          <a:prstGeom prst="roundRect">
            <a:avLst/>
          </a:prstGeom>
          <a:solidFill>
            <a:srgbClr val="B07956"/>
          </a:solidFill>
          <a:ln>
            <a:solidFill>
              <a:srgbClr val="B079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23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2787D676-5C61-95BA-880F-E50A7D3D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50" y="1528695"/>
            <a:ext cx="5509150" cy="439326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드럼 악보 </a:t>
            </a:r>
            <a:r>
              <a:rPr kumimoji="1" lang="ko-KR" altLang="en-US" dirty="0" err="1">
                <a:latin typeface="+mn-ea"/>
                <a:ea typeface="+mn-ea"/>
              </a:rPr>
              <a:t>기보법</a:t>
            </a:r>
            <a:r>
              <a:rPr kumimoji="1" lang="ko-KR" altLang="en-US" dirty="0">
                <a:latin typeface="+mn-ea"/>
                <a:ea typeface="+mn-ea"/>
              </a:rPr>
              <a:t> 알아보기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86DE085F-1930-B0CA-5666-59A8F7F9AB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4540"/>
          <a:stretch/>
        </p:blipFill>
        <p:spPr>
          <a:xfrm>
            <a:off x="7264925" y="1803731"/>
            <a:ext cx="3422650" cy="137795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111A58B-610B-1AC0-46FC-A9E77ED1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37"/>
          <a:stretch/>
        </p:blipFill>
        <p:spPr>
          <a:xfrm>
            <a:off x="6144150" y="3926343"/>
            <a:ext cx="5575300" cy="1377958"/>
          </a:xfrm>
          <a:prstGeom prst="rect">
            <a:avLst/>
          </a:prstGeom>
        </p:spPr>
      </p:pic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31C98F3B-F4D6-F2D0-D019-C9DD1379184D}"/>
              </a:ext>
            </a:extLst>
          </p:cNvPr>
          <p:cNvSpPr/>
          <p:nvPr/>
        </p:nvSpPr>
        <p:spPr>
          <a:xfrm>
            <a:off x="1409700" y="2870200"/>
            <a:ext cx="1155700" cy="508000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43EC1C01-51B8-9093-6209-6846CF575E81}"/>
              </a:ext>
            </a:extLst>
          </p:cNvPr>
          <p:cNvSpPr/>
          <p:nvPr/>
        </p:nvSpPr>
        <p:spPr>
          <a:xfrm>
            <a:off x="7321550" y="1803730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1A5F6176-906D-5981-44B6-8AAC8059F21F}"/>
              </a:ext>
            </a:extLst>
          </p:cNvPr>
          <p:cNvSpPr/>
          <p:nvPr/>
        </p:nvSpPr>
        <p:spPr>
          <a:xfrm>
            <a:off x="8305275" y="1803729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4E880EDD-78C9-BED3-C8AB-C515C5C9DC20}"/>
              </a:ext>
            </a:extLst>
          </p:cNvPr>
          <p:cNvSpPr/>
          <p:nvPr/>
        </p:nvSpPr>
        <p:spPr>
          <a:xfrm>
            <a:off x="2070100" y="3471328"/>
            <a:ext cx="1231900" cy="713321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D25E9CFD-5612-028A-71C0-7642B71D1EEF}"/>
              </a:ext>
            </a:extLst>
          </p:cNvPr>
          <p:cNvSpPr/>
          <p:nvPr/>
        </p:nvSpPr>
        <p:spPr>
          <a:xfrm>
            <a:off x="2832100" y="3429001"/>
            <a:ext cx="1559900" cy="1536699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C116CFAC-5FBE-652E-E561-FD8BF8A961F6}"/>
              </a:ext>
            </a:extLst>
          </p:cNvPr>
          <p:cNvSpPr/>
          <p:nvPr/>
        </p:nvSpPr>
        <p:spPr>
          <a:xfrm>
            <a:off x="9345625" y="1803729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4551D231-557C-A156-73B7-45C7661701CD}"/>
              </a:ext>
            </a:extLst>
          </p:cNvPr>
          <p:cNvSpPr/>
          <p:nvPr/>
        </p:nvSpPr>
        <p:spPr>
          <a:xfrm>
            <a:off x="2775474" y="2758980"/>
            <a:ext cx="830275" cy="847820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EAE30C3A-7225-57D5-3C3B-065E6F8F88FB}"/>
              </a:ext>
            </a:extLst>
          </p:cNvPr>
          <p:cNvSpPr/>
          <p:nvPr/>
        </p:nvSpPr>
        <p:spPr>
          <a:xfrm>
            <a:off x="6394450" y="3926341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2C33D861-2508-1A14-B33C-4D0EDF04BB6A}"/>
              </a:ext>
            </a:extLst>
          </p:cNvPr>
          <p:cNvSpPr/>
          <p:nvPr/>
        </p:nvSpPr>
        <p:spPr>
          <a:xfrm>
            <a:off x="3512074" y="2623508"/>
            <a:ext cx="879926" cy="916696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A584259E-0CA6-1BA2-5401-C44EC882E4E3}"/>
              </a:ext>
            </a:extLst>
          </p:cNvPr>
          <p:cNvSpPr/>
          <p:nvPr/>
        </p:nvSpPr>
        <p:spPr>
          <a:xfrm>
            <a:off x="7270750" y="3919755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764D2085-CD45-42E7-6095-D35E1707D2ED}"/>
              </a:ext>
            </a:extLst>
          </p:cNvPr>
          <p:cNvSpPr/>
          <p:nvPr/>
        </p:nvSpPr>
        <p:spPr>
          <a:xfrm>
            <a:off x="8248650" y="3915446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C0A7AF30-B301-6F13-DE80-A11E6C6C003A}"/>
              </a:ext>
            </a:extLst>
          </p:cNvPr>
          <p:cNvSpPr/>
          <p:nvPr/>
        </p:nvSpPr>
        <p:spPr>
          <a:xfrm>
            <a:off x="4064000" y="3378773"/>
            <a:ext cx="1368349" cy="1536699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819F87C3-26AC-6517-F214-57E389222EE7}"/>
              </a:ext>
            </a:extLst>
          </p:cNvPr>
          <p:cNvSpPr/>
          <p:nvPr/>
        </p:nvSpPr>
        <p:spPr>
          <a:xfrm>
            <a:off x="9226550" y="3915445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DC4FAEF7-6B7E-A656-79E3-C7C614075EBB}"/>
              </a:ext>
            </a:extLst>
          </p:cNvPr>
          <p:cNvSpPr/>
          <p:nvPr/>
        </p:nvSpPr>
        <p:spPr>
          <a:xfrm>
            <a:off x="4064001" y="2184400"/>
            <a:ext cx="1123950" cy="439108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11B13296-6CF0-14E5-A1B1-4EA609606A47}"/>
              </a:ext>
            </a:extLst>
          </p:cNvPr>
          <p:cNvSpPr/>
          <p:nvPr/>
        </p:nvSpPr>
        <p:spPr>
          <a:xfrm>
            <a:off x="10204450" y="3911143"/>
            <a:ext cx="927100" cy="1377957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2188913E-71CF-AB67-0B63-877C25757B71}"/>
              </a:ext>
            </a:extLst>
          </p:cNvPr>
          <p:cNvSpPr/>
          <p:nvPr/>
        </p:nvSpPr>
        <p:spPr>
          <a:xfrm>
            <a:off x="1441450" y="2300466"/>
            <a:ext cx="1460500" cy="713320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드럼 소리내기</a:t>
            </a:r>
          </a:p>
        </p:txBody>
      </p:sp>
      <p:sp>
        <p:nvSpPr>
          <p:cNvPr id="28" name="텍스트 개체 틀 27">
            <a:extLst>
              <a:ext uri="{FF2B5EF4-FFF2-40B4-BE49-F238E27FC236}">
                <a16:creationId xmlns:a16="http://schemas.microsoft.com/office/drawing/2014/main" id="{087223A1-8FAA-F2E1-2ED1-9311E79D4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빠르기를 점점 높여가며 연습해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6BE16C93-BCDE-D3B8-EDBC-B77747D2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75" y="2566489"/>
            <a:ext cx="9391650" cy="2690222"/>
          </a:xfrm>
          <a:prstGeom prst="rect">
            <a:avLst/>
          </a:prstGeom>
        </p:spPr>
      </p:pic>
      <p:pic>
        <p:nvPicPr>
          <p:cNvPr id="26" name="[아침나라 중음②]_2단원_교과서_46쪽_세트 드럼_리듬 연습_70">
            <a:hlinkClick r:id="" action="ppaction://media"/>
            <a:extLst>
              <a:ext uri="{FF2B5EF4-FFF2-40B4-BE49-F238E27FC236}">
                <a16:creationId xmlns:a16="http://schemas.microsoft.com/office/drawing/2014/main" id="{6886294F-6C45-9318-21D5-9234BB89E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9075" y="1962149"/>
            <a:ext cx="492125" cy="4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936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 연주하기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50E68687-7FB2-02B0-10A7-B21540AC0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879" y="1058935"/>
            <a:ext cx="3972121" cy="5100565"/>
          </a:xfrm>
          <a:prstGeom prst="rect">
            <a:avLst/>
          </a:prstGeom>
        </p:spPr>
      </p:pic>
      <p:pic>
        <p:nvPicPr>
          <p:cNvPr id="26" name="[아침나라 중음②]_2단원_교과서_47쪽_너의 의미_드럼 연주">
            <a:hlinkClick r:id="" action="ppaction://media"/>
            <a:extLst>
              <a:ext uri="{FF2B5EF4-FFF2-40B4-BE49-F238E27FC236}">
                <a16:creationId xmlns:a16="http://schemas.microsoft.com/office/drawing/2014/main" id="{5D8CE156-B2CD-9294-6562-20E0E0D1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7308" y="1269729"/>
            <a:ext cx="409575" cy="409575"/>
          </a:xfrm>
          <a:prstGeom prst="rect">
            <a:avLst/>
          </a:prstGeom>
        </p:spPr>
      </p:pic>
      <p:pic>
        <p:nvPicPr>
          <p:cNvPr id="27" name="[아침나라 중음②]_2단원_교과서_47쪽_너의 의미_반주_80">
            <a:hlinkClick r:id="" action="ppaction://media"/>
            <a:extLst>
              <a:ext uri="{FF2B5EF4-FFF2-40B4-BE49-F238E27FC236}">
                <a16:creationId xmlns:a16="http://schemas.microsoft.com/office/drawing/2014/main" id="{848A77B7-F78F-6A4B-EE14-36685C8EF9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43277" y="1290366"/>
            <a:ext cx="409575" cy="409575"/>
          </a:xfrm>
          <a:prstGeom prst="rect">
            <a:avLst/>
          </a:prstGeom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0D2080CD-FCD4-CB56-1CA2-20FBB72A4014}"/>
              </a:ext>
            </a:extLst>
          </p:cNvPr>
          <p:cNvSpPr/>
          <p:nvPr/>
        </p:nvSpPr>
        <p:spPr bwMode="auto">
          <a:xfrm>
            <a:off x="439148" y="98080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67905C1D-D9D4-9BC1-6B66-2A4D655DB5C5}"/>
              </a:ext>
            </a:extLst>
          </p:cNvPr>
          <p:cNvSpPr/>
          <p:nvPr/>
        </p:nvSpPr>
        <p:spPr bwMode="auto">
          <a:xfrm>
            <a:off x="11301419" y="97894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6E24D119-C9E9-1299-A4B9-672C620D8FEA}"/>
              </a:ext>
            </a:extLst>
          </p:cNvPr>
          <p:cNvSpPr/>
          <p:nvPr/>
        </p:nvSpPr>
        <p:spPr>
          <a:xfrm>
            <a:off x="6870700" y="3898900"/>
            <a:ext cx="1018381" cy="358775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3C2AF31D-9436-7A9C-7CC7-AEC14BC74414}"/>
              </a:ext>
            </a:extLst>
          </p:cNvPr>
          <p:cNvSpPr/>
          <p:nvPr/>
        </p:nvSpPr>
        <p:spPr>
          <a:xfrm>
            <a:off x="7593806" y="3064669"/>
            <a:ext cx="242888" cy="280987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724F40-A1AD-6B43-226D-86F0D940258F}"/>
              </a:ext>
            </a:extLst>
          </p:cNvPr>
          <p:cNvSpPr txBox="1"/>
          <p:nvPr/>
        </p:nvSpPr>
        <p:spPr>
          <a:xfrm>
            <a:off x="7179469" y="3591254"/>
            <a:ext cx="3360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chemeClr val="accent3"/>
                </a:solidFill>
              </a:rPr>
              <a:t>필인</a:t>
            </a:r>
            <a:r>
              <a:rPr lang="en-US" altLang="ko-KR" sz="1000" dirty="0">
                <a:solidFill>
                  <a:schemeClr val="accent3"/>
                </a:solidFill>
              </a:rPr>
              <a:t>(Fill-in) </a:t>
            </a:r>
            <a:r>
              <a:rPr lang="ko-KR" altLang="en-US" sz="800" dirty="0"/>
              <a:t>멜로디의 공백 부분을 장식하는 즉흥적인 백그라운드 </a:t>
            </a:r>
            <a:endParaRPr lang="ko-KR" altLang="en-US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5929</TotalTime>
  <Words>108</Words>
  <Application>Microsoft Office PowerPoint</Application>
  <PresentationFormat>와이드스크린</PresentationFormat>
  <Paragraphs>32</Paragraphs>
  <Slides>7</Slides>
  <Notes>3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239</cp:revision>
  <dcterms:created xsi:type="dcterms:W3CDTF">2024-07-03T01:17:18Z</dcterms:created>
  <dcterms:modified xsi:type="dcterms:W3CDTF">2025-06-17T05:33:53Z</dcterms:modified>
</cp:coreProperties>
</file>