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82" r:id="rId15"/>
    <p:sldId id="391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환희의 송가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F9BA-6452-8527-F643-2B7B58B1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099C9E-8892-EA62-617D-AA46F159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D6A5902-4718-ED46-3C85-AF23BB08523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098E3EA-DEF8-5AE0-DA18-9A26F9C03AA2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1E275B2-B852-355A-DBB5-51FC9AE0CFD4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큰북과 작은북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ACFED7D-BE16-7096-2B9A-C7A9161AF8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B404203-5A81-293C-5DE5-EC99D54D2EE6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29E3962-59F2-62D3-5531-3C10B222DA9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6667CBA3-9DC4-DBE0-3FB9-BBC29BD8FDC3}"/>
              </a:ext>
            </a:extLst>
          </p:cNvPr>
          <p:cNvSpPr txBox="1">
            <a:spLocks/>
          </p:cNvSpPr>
          <p:nvPr/>
        </p:nvSpPr>
        <p:spPr>
          <a:xfrm>
            <a:off x="791999" y="5377266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 합주하기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 descr="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EEE0CE-EBCB-2AEE-50D4-F9D9E05C9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86" y="1585401"/>
            <a:ext cx="5344271" cy="3467584"/>
          </a:xfrm>
          <a:prstGeom prst="rect">
            <a:avLst/>
          </a:prstGeom>
        </p:spPr>
      </p:pic>
      <p:pic>
        <p:nvPicPr>
          <p:cNvPr id="13" name="5-4-7-06 [환희의 송가] 리듬 악기 + 반주">
            <a:hlinkClick r:id="" action="ppaction://media"/>
            <a:extLst>
              <a:ext uri="{FF2B5EF4-FFF2-40B4-BE49-F238E27FC236}">
                <a16:creationId xmlns:a16="http://schemas.microsoft.com/office/drawing/2014/main" id="{DE161C38-BBC2-E2EA-7D3B-7DB7295EB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198" y="5416594"/>
            <a:ext cx="468210" cy="4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지휘에 맞추어 합주하며 성부의 어울림을 느껴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35027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6852257-0E9D-D248-A42F-7F24F011FF43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AF1D5E9-F0E0-C2F5-3DB6-9E18E4E46A6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도표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6DACD1-5DB0-7B73-6CEC-64C11CEDFB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15"/>
          <a:stretch>
            <a:fillRect/>
          </a:stretch>
        </p:blipFill>
        <p:spPr>
          <a:xfrm>
            <a:off x="1511286" y="1650087"/>
            <a:ext cx="10429088" cy="5217306"/>
          </a:xfrm>
          <a:prstGeom prst="rect">
            <a:avLst/>
          </a:prstGeom>
        </p:spPr>
      </p:pic>
      <p:pic>
        <p:nvPicPr>
          <p:cNvPr id="9" name="5-4-7-01 [환희의 송가] 기악 합주">
            <a:hlinkClick r:id="" action="ppaction://media"/>
            <a:extLst>
              <a:ext uri="{FF2B5EF4-FFF2-40B4-BE49-F238E27FC236}">
                <a16:creationId xmlns:a16="http://schemas.microsoft.com/office/drawing/2014/main" id="{A1EE7E3D-FAA6-1111-C31A-8AFBC953F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194" y="1965399"/>
            <a:ext cx="444379" cy="444379"/>
          </a:xfrm>
          <a:prstGeom prst="rect">
            <a:avLst/>
          </a:prstGeom>
        </p:spPr>
      </p:pic>
      <p:pic>
        <p:nvPicPr>
          <p:cNvPr id="10" name="5-4-7-02 [환희의 송가] 반주">
            <a:hlinkClick r:id="" action="ppaction://media"/>
            <a:extLst>
              <a:ext uri="{FF2B5EF4-FFF2-40B4-BE49-F238E27FC236}">
                <a16:creationId xmlns:a16="http://schemas.microsoft.com/office/drawing/2014/main" id="{CE5F48DA-844E-D52B-3E50-B2A502D422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194" y="2942807"/>
            <a:ext cx="444379" cy="444379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B3B1B5E5-A3C2-F9DF-DE0E-A4234DA02D6B}"/>
              </a:ext>
            </a:extLst>
          </p:cNvPr>
          <p:cNvSpPr txBox="1">
            <a:spLocks/>
          </p:cNvSpPr>
          <p:nvPr/>
        </p:nvSpPr>
        <p:spPr>
          <a:xfrm>
            <a:off x="946380" y="2451592"/>
            <a:ext cx="646445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기악 합주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F3014F36-5C50-5048-6E35-74F96150B380}"/>
              </a:ext>
            </a:extLst>
          </p:cNvPr>
          <p:cNvSpPr txBox="1">
            <a:spLocks/>
          </p:cNvSpPr>
          <p:nvPr/>
        </p:nvSpPr>
        <p:spPr>
          <a:xfrm>
            <a:off x="1083476" y="342900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5" name="그림 14" descr="텍스트, 도표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49D8EE-912F-5C07-7722-304752B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72" t="280" r="79236" b="92579"/>
          <a:stretch>
            <a:fillRect/>
          </a:stretch>
        </p:blipFill>
        <p:spPr>
          <a:xfrm>
            <a:off x="3296420" y="1330561"/>
            <a:ext cx="1427980" cy="4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91C8A-4373-2E0A-60B9-C2C448A0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A3A28239-DD2A-F39C-F238-6446618C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69984BF-55D9-0C6A-B6EB-75B5FA657BD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4426BC8-7D3C-3841-BD69-EA33D82E25E2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지휘에 맞추어 합주하며 성부의 어울림을 느껴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02EFDB2-40CC-3CBD-08D0-46748F22E910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16634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269D8C3-2F18-AF8B-45FA-7C0852C3BBA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7DD929B-357E-67B1-24C7-32024D2F7B3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E1B55C6-D1B5-9502-FB99-B250F172F1E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D299C0F-7B35-B410-4021-83E147E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70" y="1673421"/>
            <a:ext cx="4495344" cy="306719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B9755F9E-450B-BD8C-DD53-7943BCFC73ED}"/>
              </a:ext>
            </a:extLst>
          </p:cNvPr>
          <p:cNvSpPr txBox="1">
            <a:spLocks/>
          </p:cNvSpPr>
          <p:nvPr/>
        </p:nvSpPr>
        <p:spPr>
          <a:xfrm>
            <a:off x="792000" y="2451504"/>
            <a:ext cx="516634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지휘에 맞추어 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 descr="아동 미술, 클립아트, 그림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93A350-C1A3-C9C6-B4EC-1E1439A8B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031" y="3066810"/>
            <a:ext cx="2076740" cy="1667108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BE38F8C4-17E1-DC08-5364-9A7F24BD436C}"/>
              </a:ext>
            </a:extLst>
          </p:cNvPr>
          <p:cNvSpPr txBox="1">
            <a:spLocks/>
          </p:cNvSpPr>
          <p:nvPr/>
        </p:nvSpPr>
        <p:spPr>
          <a:xfrm>
            <a:off x="792000" y="5159003"/>
            <a:ext cx="72311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지휘에 맞추어 기악 합주 녹화하고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25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192822" y="2268121"/>
            <a:ext cx="7773964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438825" y="2474893"/>
            <a:ext cx="602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성부의 어울림을 느끼며 기악 합주를 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678480" y="2741723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9A77D7B-743F-1C3E-1B91-95EA690B3D3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9E082B9-7AB2-C397-494D-610421A79D0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3200" dirty="0"/>
              <a:t>베토벤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합창 교향곡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제</a:t>
            </a:r>
            <a:r>
              <a:rPr kumimoji="1" lang="en-US" altLang="ko-KR" sz="3200" dirty="0"/>
              <a:t>4</a:t>
            </a:r>
            <a:r>
              <a:rPr kumimoji="1" lang="ko-KR" altLang="en-US" sz="3200" dirty="0"/>
              <a:t>악장 일부 감상하기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 descr="텍스트, 폰트, 화이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3828C7-39D6-6069-7373-E2ED2D692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63" y="2280190"/>
            <a:ext cx="7335274" cy="11336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C01169-C2AF-309B-D5CA-599791C29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30" y="3462355"/>
            <a:ext cx="1895740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성부의 어울림을 느끼며 기악 합주를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82576A3-24FA-136B-BE7B-9E5861C605FC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FCCCEA7-6381-E932-227B-54ABFE54BAB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6152-8F75-F108-9212-844C7DDB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B7575B-EF00-25E3-FB75-3704C762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233E3D9-2AAB-C87A-FB1C-D88A5418C0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B5D6473-7BEB-1BBC-A212-2D9CE51F344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43AE1E5-99E4-8EE6-5AAD-2FC16F1FEAF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44F3C6-44AD-2A5E-623C-2540164F8BC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79E6869-82B0-2B78-2418-87A8B6E62B3B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EC7ACF8-404B-25AF-7D26-01E3E89A67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 descr="음악, 악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1E9F62-AE89-91FE-92AC-B75BA3BEA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893" y="1634642"/>
            <a:ext cx="7106642" cy="3982006"/>
          </a:xfrm>
          <a:prstGeom prst="rect">
            <a:avLst/>
          </a:prstGeom>
        </p:spPr>
      </p:pic>
      <p:pic>
        <p:nvPicPr>
          <p:cNvPr id="13" name="5-4-7-03 [환희의 송가] 리코더 1 + 반주">
            <a:hlinkClick r:id="" action="ppaction://media"/>
            <a:extLst>
              <a:ext uri="{FF2B5EF4-FFF2-40B4-BE49-F238E27FC236}">
                <a16:creationId xmlns:a16="http://schemas.microsoft.com/office/drawing/2014/main" id="{2F714446-F5A9-A218-3F03-3BF0E4B09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140" y="1907259"/>
            <a:ext cx="466529" cy="466529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BF2C9F23-3CDB-1678-CC91-E9FAE817B8BC}"/>
              </a:ext>
            </a:extLst>
          </p:cNvPr>
          <p:cNvSpPr txBox="1">
            <a:spLocks/>
          </p:cNvSpPr>
          <p:nvPr/>
        </p:nvSpPr>
        <p:spPr>
          <a:xfrm>
            <a:off x="1140543" y="2482870"/>
            <a:ext cx="1049725" cy="17443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1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63880-A548-1C29-4A8A-AAFFE887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4E2752F-D380-9132-B88B-A77C773B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FCD8A1A-FA8D-364C-7B91-D1AE896144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AF51977-6873-5CB2-D355-8D631975D747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30F5C84-688A-F21F-744D-10B1B401548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DDF8C0A-4499-BCB9-DB17-FEAB2D5D491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40A68C-8DCD-A9ED-13A1-E02CB1CCC13C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D622B0C-A224-BB43-9C51-A2D70AF3B14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라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F7EDBA-3764-F62A-94FD-C4D240F8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47" y="2218809"/>
            <a:ext cx="7180377" cy="1600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3C24C-BF66-5F31-A000-1E068CFE730D}"/>
              </a:ext>
            </a:extLst>
          </p:cNvPr>
          <p:cNvSpPr txBox="1"/>
          <p:nvPr/>
        </p:nvSpPr>
        <p:spPr>
          <a:xfrm>
            <a:off x="1077149" y="17022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붙임줄이 있는 부분의 리듬을 정확하게 연습한다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C3FEFC-1E31-330D-CDDA-4AB80DD7E8D6}"/>
              </a:ext>
            </a:extLst>
          </p:cNvPr>
          <p:cNvSpPr txBox="1"/>
          <p:nvPr/>
        </p:nvSpPr>
        <p:spPr>
          <a:xfrm>
            <a:off x="1077149" y="42188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리코더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성부의 숨표를 확인한다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 descr="라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84C4F4-1D22-403B-5AAF-6F3D49C0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36" y="4721088"/>
            <a:ext cx="6890942" cy="11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8EB97-EE10-AE2C-1086-F23BA4AE1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17A9E2-80CB-1874-2F37-872B1C92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C798CE9-1922-A685-38E7-3C68652C6F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D4410A3-E753-BFF2-294F-730516E8483C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FE69E4A-9D9B-074F-8304-5616FF1D9EB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7EF11DF-42B3-45D1-7F53-B41651F0A7B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7AA8892-F0C9-691B-B3DC-C047AAD64732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5146BF7-EDFF-79DC-A388-9FDC48B858A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F548A18B-8672-1BF7-5654-B477E22399A0}"/>
              </a:ext>
            </a:extLst>
          </p:cNvPr>
          <p:cNvSpPr txBox="1">
            <a:spLocks/>
          </p:cNvSpPr>
          <p:nvPr/>
        </p:nvSpPr>
        <p:spPr>
          <a:xfrm>
            <a:off x="1140543" y="2482870"/>
            <a:ext cx="1049725" cy="17443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2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9" name="그림 8" descr="악보, 음악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CECC2E-1E2F-4291-7411-5A232238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37"/>
          <a:stretch>
            <a:fillRect/>
          </a:stretch>
        </p:blipFill>
        <p:spPr>
          <a:xfrm>
            <a:off x="2309020" y="1694011"/>
            <a:ext cx="7405250" cy="4137541"/>
          </a:xfrm>
          <a:prstGeom prst="rect">
            <a:avLst/>
          </a:prstGeom>
        </p:spPr>
      </p:pic>
      <p:pic>
        <p:nvPicPr>
          <p:cNvPr id="10" name="5-4-7-04 [환희의 송가] 리코더 2 + 반주">
            <a:hlinkClick r:id="" action="ppaction://media"/>
            <a:extLst>
              <a:ext uri="{FF2B5EF4-FFF2-40B4-BE49-F238E27FC236}">
                <a16:creationId xmlns:a16="http://schemas.microsoft.com/office/drawing/2014/main" id="{8BFDA7E4-12CB-E97B-5E4D-A094B782C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140" y="1936756"/>
            <a:ext cx="466529" cy="46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74408-0E86-DFAF-41FD-FD28F71D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1C4879B-4B5A-141A-A9D5-E882A1DB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D05DB13-2972-911E-8B42-B713F44E92E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2B5168B-0042-D255-683C-4A4843293814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3C3869F-CDEE-263D-A17F-CC09DE6DC94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성부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4B96BBB-3140-2F47-D833-47740FD350F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113BDA8-4DFD-48DE-1E1C-8DD7042743A7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ACC1910-1873-8ADD-4203-E98AEFBC5AF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3FE11-E494-02B2-010C-8024ABE556B0}"/>
              </a:ext>
            </a:extLst>
          </p:cNvPr>
          <p:cNvSpPr txBox="1"/>
          <p:nvPr/>
        </p:nvSpPr>
        <p:spPr>
          <a:xfrm>
            <a:off x="1077149" y="1707334"/>
            <a:ext cx="8509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리코더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성부에서 숨표가 있는 곳을 확인하고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숨표에 유의하여 연습한다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 descr="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0B45D5-8BED-D90B-A906-402B5392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2238973"/>
            <a:ext cx="6669153" cy="1140181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930B57D6-834C-8E02-AFAC-C83D2F31FEBF}"/>
              </a:ext>
            </a:extLst>
          </p:cNvPr>
          <p:cNvSpPr txBox="1">
            <a:spLocks/>
          </p:cNvSpPr>
          <p:nvPr/>
        </p:nvSpPr>
        <p:spPr>
          <a:xfrm>
            <a:off x="829751" y="4175563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자세와 주법으로 리코더 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853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0220D-5628-44E8-1814-76C94704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85D1EEF-986D-6CBA-E18E-51F26D1CA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2BACAF0-62DE-95DB-7F8B-CC7F2DD4DB4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ED222A4-2233-8A68-6674-652BC71D4AFB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F8BFFAD-440E-2B35-78AD-AA8A979A2A3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멜로디언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45B1712-1852-A0CA-B58B-A6BB29C9FA1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A2710A1-D257-DB52-D712-2A773A2CE1C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54F90FA-BB3A-E2FA-88F6-D025B8B91E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2F9036-334F-9F85-4D66-A33231872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25" y="1686939"/>
            <a:ext cx="6762182" cy="4314384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B2883D6D-CDD6-E403-D265-178B2D93F518}"/>
              </a:ext>
            </a:extLst>
          </p:cNvPr>
          <p:cNvSpPr/>
          <p:nvPr/>
        </p:nvSpPr>
        <p:spPr>
          <a:xfrm>
            <a:off x="5297236" y="3891809"/>
            <a:ext cx="2509576" cy="729070"/>
          </a:xfrm>
          <a:prstGeom prst="round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5-4-7-05 [환희의 송가] 멜로디언 + 반주">
            <a:hlinkClick r:id="" action="ppaction://media"/>
            <a:extLst>
              <a:ext uri="{FF2B5EF4-FFF2-40B4-BE49-F238E27FC236}">
                <a16:creationId xmlns:a16="http://schemas.microsoft.com/office/drawing/2014/main" id="{856F2F8F-13BA-467D-C2C9-28399315C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9226" y="2024533"/>
            <a:ext cx="443799" cy="4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B3A9-5EF1-E6CF-1D8C-988D73F0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CB79774-E49A-C0D9-B5AC-87FDBD67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D89869B-1E89-1F4E-DD0D-F0BBFE729AF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B071D6E-BF9A-F4F6-DD28-EB69A7FA934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바른 연주 주법으로 각 성부를 익혀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B358B19-6892-D688-401B-230283794F6C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악기로 합주하기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486397B-D860-426B-B5A2-F97F6F27A03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C786096-DB3D-4CA9-DF2C-18A34AFE380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환희의 송가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213F775-C6F3-24EA-01BD-6E089CAD292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EEEFB-2351-2F7F-90B6-4829E1ACF801}"/>
              </a:ext>
            </a:extLst>
          </p:cNvPr>
          <p:cNvSpPr txBox="1"/>
          <p:nvPr/>
        </p:nvSpPr>
        <p:spPr>
          <a:xfrm>
            <a:off x="1120877" y="1637823"/>
            <a:ext cx="814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baseline="0" dirty="0">
                <a:solidFill>
                  <a:srgbClr val="211D1E"/>
                </a:solidFill>
                <a:latin typeface="+mn-ea"/>
              </a:rPr>
              <a:t>- </a:t>
            </a:r>
            <a:r>
              <a:rPr lang="ko-KR" altLang="en-US" b="0" i="0" u="none" strike="noStrike" baseline="0" dirty="0">
                <a:solidFill>
                  <a:srgbClr val="211D1E"/>
                </a:solidFill>
                <a:latin typeface="+mn-ea"/>
              </a:rPr>
              <a:t>학급을 세 모둠으로 나누어 리코더 </a:t>
            </a:r>
            <a:r>
              <a:rPr lang="en-US" altLang="ko-KR" b="0" i="0" u="none" strike="noStrike" baseline="0" dirty="0">
                <a:solidFill>
                  <a:srgbClr val="211D1E"/>
                </a:solidFill>
                <a:latin typeface="+mn-ea"/>
              </a:rPr>
              <a:t>1, </a:t>
            </a:r>
            <a:r>
              <a:rPr lang="ko-KR" altLang="en-US" b="0" i="0" u="none" strike="noStrike" baseline="0" dirty="0">
                <a:solidFill>
                  <a:srgbClr val="211D1E"/>
                </a:solidFill>
                <a:latin typeface="+mn-ea"/>
              </a:rPr>
              <a:t>리코더 </a:t>
            </a:r>
            <a:r>
              <a:rPr lang="en-US" altLang="ko-KR" b="0" i="0" u="none" strike="noStrike" baseline="0" dirty="0">
                <a:solidFill>
                  <a:srgbClr val="211D1E"/>
                </a:solidFill>
                <a:latin typeface="+mn-ea"/>
              </a:rPr>
              <a:t>2, </a:t>
            </a:r>
            <a:r>
              <a:rPr lang="ko-KR" altLang="en-US" b="0" i="0" u="none" strike="noStrike" baseline="0" dirty="0" err="1">
                <a:solidFill>
                  <a:srgbClr val="211D1E"/>
                </a:solidFill>
                <a:latin typeface="+mn-ea"/>
              </a:rPr>
              <a:t>멜로디언으로</a:t>
            </a:r>
            <a:r>
              <a:rPr lang="ko-KR" altLang="en-US" b="0" i="0" u="none" strike="noStrike" baseline="0" dirty="0">
                <a:solidFill>
                  <a:srgbClr val="211D1E"/>
                </a:solidFill>
                <a:latin typeface="+mn-ea"/>
              </a:rPr>
              <a:t> 합주한다</a:t>
            </a:r>
            <a:r>
              <a:rPr lang="en-US" altLang="ko-KR" b="0" i="0" u="none" strike="noStrike" baseline="0" dirty="0">
                <a:solidFill>
                  <a:srgbClr val="211D1E"/>
                </a:solidFill>
                <a:latin typeface="+mn-ea"/>
              </a:rPr>
              <a:t>. </a:t>
            </a:r>
            <a:endParaRPr lang="ko-KR" altLang="en-US" dirty="0">
              <a:latin typeface="+mn-ea"/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9ED6DD30-89FD-BAE9-296D-186E7E9DF70E}"/>
              </a:ext>
            </a:extLst>
          </p:cNvPr>
          <p:cNvSpPr txBox="1">
            <a:spLocks/>
          </p:cNvSpPr>
          <p:nvPr/>
        </p:nvSpPr>
        <p:spPr>
          <a:xfrm>
            <a:off x="792000" y="2574827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트라이앵글 성부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 descr="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EDF2CD-177B-1E53-8B52-1FC53A5E5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136" y="3151399"/>
            <a:ext cx="6259987" cy="33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875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5466</TotalTime>
  <Words>483</Words>
  <Application>Microsoft Office PowerPoint</Application>
  <PresentationFormat>와이드스크린</PresentationFormat>
  <Paragraphs>89</Paragraphs>
  <Slides>14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NanumGothicExtraBold</vt:lpstr>
      <vt:lpstr>맑은 고딕</vt:lpstr>
      <vt:lpstr>Arial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348</cp:revision>
  <dcterms:created xsi:type="dcterms:W3CDTF">2024-07-03T01:17:18Z</dcterms:created>
  <dcterms:modified xsi:type="dcterms:W3CDTF">2025-12-02T05:20:06Z</dcterms:modified>
</cp:coreProperties>
</file>