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handoutMasterIdLst>
    <p:handoutMasterId r:id="rId13"/>
  </p:handoutMasterIdLst>
  <p:sldIdLst>
    <p:sldId id="292" r:id="rId5"/>
    <p:sldId id="299" r:id="rId6"/>
    <p:sldId id="296" r:id="rId7"/>
    <p:sldId id="293" r:id="rId8"/>
    <p:sldId id="309" r:id="rId9"/>
    <p:sldId id="297" r:id="rId10"/>
    <p:sldId id="295" r:id="rId11"/>
  </p:sldIdLst>
  <p:sldSz cx="12192000" cy="6858000"/>
  <p:notesSz cx="6858000" cy="9144000"/>
  <p:embeddedFontLst>
    <p:embeddedFont>
      <p:font typeface="NanumGothicExtraBold" pitchFamily="2" charset="-127"/>
      <p:bold r:id="rId14"/>
    </p:embeddedFont>
    <p:embeddedFont>
      <p:font typeface="나눔고딕" pitchFamily="2" charset="-127"/>
      <p:regular r:id="rId15"/>
      <p:bold r:id="rId16"/>
    </p:embeddedFont>
    <p:embeddedFont>
      <p:font typeface="맑은 고딕" panose="020B0503020000020004" pitchFamily="50" charset="-127"/>
      <p:regular r:id="rId17"/>
      <p:bold r:id="rId1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E2E8"/>
    <a:srgbClr val="FEE57E"/>
    <a:srgbClr val="E0FEFF"/>
    <a:srgbClr val="824D79"/>
    <a:srgbClr val="FFFFFF"/>
    <a:srgbClr val="9C3CC8"/>
    <a:srgbClr val="B38553"/>
    <a:srgbClr val="F313B8"/>
    <a:srgbClr val="46C0A9"/>
    <a:srgbClr val="50B6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7"/>
    <p:restoredTop sz="94658"/>
  </p:normalViewPr>
  <p:slideViewPr>
    <p:cSldViewPr snapToGrid="0" showGuides="1">
      <p:cViewPr varScale="1">
        <p:scale>
          <a:sx n="150" d="100"/>
          <a:sy n="150" d="100"/>
        </p:scale>
        <p:origin x="948" y="12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17" d="100"/>
          <a:sy n="117" d="100"/>
        </p:scale>
        <p:origin x="5112" y="1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6CB4DA6C-162F-03A2-9483-2B58BC6D5D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6C536AE-2D10-4CE5-0889-292A16F6A7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66A69-EA33-4130-B3E5-72686AE04143}" type="datetimeFigureOut">
              <a:rPr lang="ko-KR" altLang="en-US" smtClean="0"/>
              <a:t>2025-09-15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F44E2A6-4D31-3B75-6B89-C2DB84F7A3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438D287-C1A4-DF82-7589-76F092681E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73777-68AD-438A-8A4E-3D339CBD6E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29793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2025-09-15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44555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1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jp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3600" dirty="0" err="1">
                <a:solidFill>
                  <a:schemeClr val="tx1"/>
                </a:solidFill>
                <a:latin typeface="+mn-ea"/>
                <a:ea typeface="+mn-ea"/>
              </a:rPr>
              <a:t>사랑가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Ⅰ.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36~37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84000"/>
            <a:ext cx="5760000" cy="1436194"/>
          </a:xfrm>
        </p:spPr>
        <p:txBody>
          <a:bodyPr/>
          <a:lstStyle/>
          <a:p>
            <a:r>
              <a:rPr kumimoji="1" lang="ko-KR" altLang="en-US" sz="2800" dirty="0"/>
              <a:t>판소리의 구성 요소를 이해하고 </a:t>
            </a:r>
            <a:endParaRPr kumimoji="1" lang="en-US" altLang="ko-KR" sz="2800" dirty="0"/>
          </a:p>
          <a:p>
            <a:r>
              <a:rPr kumimoji="1" lang="ko-KR" altLang="en-US" sz="2800" dirty="0"/>
              <a:t>노래 부를 수 있다</a:t>
            </a:r>
            <a:r>
              <a:rPr kumimoji="1" lang="en-US" altLang="ko-KR" sz="2800" dirty="0"/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44D07EE5-F6FC-4040-8C07-6E19B0352778}"/>
              </a:ext>
            </a:extLst>
          </p:cNvPr>
          <p:cNvSpPr txBox="1">
            <a:spLocks/>
          </p:cNvSpPr>
          <p:nvPr/>
        </p:nvSpPr>
        <p:spPr>
          <a:xfrm>
            <a:off x="2397696" y="1548940"/>
            <a:ext cx="8924085" cy="114426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중중모리장단</a:t>
            </a:r>
            <a:endParaRPr kumimoji="1" lang="en-US" altLang="ko-KR" sz="18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04F758F-AC47-4621-AABC-BA8BD96B0B13}"/>
              </a:ext>
            </a:extLst>
          </p:cNvPr>
          <p:cNvSpPr txBox="1">
            <a:spLocks/>
          </p:cNvSpPr>
          <p:nvPr/>
        </p:nvSpPr>
        <p:spPr>
          <a:xfrm>
            <a:off x="595200" y="1529532"/>
            <a:ext cx="1388809" cy="4473289"/>
          </a:xfrm>
          <a:prstGeom prst="rect">
            <a:avLst/>
          </a:prstGeom>
        </p:spPr>
        <p:txBody>
          <a:bodyPr lIns="0" tIns="0" rIns="0" bIns="0" anchor="t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장단</a:t>
            </a:r>
            <a:r>
              <a:rPr kumimoji="1" lang="en-US" altLang="ko-KR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B75AE70-A487-4B7A-B508-56E143173F7A}"/>
              </a:ext>
            </a:extLst>
          </p:cNvPr>
          <p:cNvSpPr txBox="1">
            <a:spLocks/>
          </p:cNvSpPr>
          <p:nvPr/>
        </p:nvSpPr>
        <p:spPr>
          <a:xfrm>
            <a:off x="2404108" y="2212577"/>
            <a:ext cx="8924085" cy="214559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「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춘향가」는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판소리 다섯 마당 중 하나이며 이몽룡과 춘향의 사랑 이야기를 판소리로 만든 것이다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 ‘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사랑가’는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「춘향가」 중 한 대목으로 중중모리장단에 맞추어 노래한다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27C2B44-5083-9D6B-0E4D-5556E721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036" y="3757837"/>
            <a:ext cx="4620514" cy="224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4AEA0CE-3EA2-4829-8868-CFA7AA609689}"/>
              </a:ext>
            </a:extLst>
          </p:cNvPr>
          <p:cNvSpPr/>
          <p:nvPr/>
        </p:nvSpPr>
        <p:spPr bwMode="auto">
          <a:xfrm>
            <a:off x="11249803" y="1012858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노래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5C7AA52A-F243-4442-A696-9B4CCE82FF89}"/>
              </a:ext>
            </a:extLst>
          </p:cNvPr>
          <p:cNvSpPr/>
          <p:nvPr/>
        </p:nvSpPr>
        <p:spPr bwMode="auto">
          <a:xfrm>
            <a:off x="11249803" y="1901595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95A1FF5-D6F6-5CB3-347C-A1D40479A83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585499" y="900707"/>
            <a:ext cx="4912433" cy="5207762"/>
          </a:xfrm>
          <a:prstGeom prst="rect">
            <a:avLst/>
          </a:prstGeom>
        </p:spPr>
      </p:pic>
      <p:pic>
        <p:nvPicPr>
          <p:cNvPr id="10" name="[아침나라 중음②]_1단원_교과서_36쪽_사랑가_노래_52">
            <a:hlinkClick r:id="" action="ppaction://media"/>
            <a:extLst>
              <a:ext uri="{FF2B5EF4-FFF2-40B4-BE49-F238E27FC236}">
                <a16:creationId xmlns:a16="http://schemas.microsoft.com/office/drawing/2014/main" id="{06AF509C-0645-07D4-A859-C3F04DA75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08333" y="1333499"/>
            <a:ext cx="320675" cy="320675"/>
          </a:xfrm>
          <a:prstGeom prst="rect">
            <a:avLst/>
          </a:prstGeom>
        </p:spPr>
      </p:pic>
      <p:pic>
        <p:nvPicPr>
          <p:cNvPr id="11" name="[아침나라 중음②]_1단원_교과서_36쪽_사랑가_반주_52">
            <a:hlinkClick r:id="" action="ppaction://media"/>
            <a:extLst>
              <a:ext uri="{FF2B5EF4-FFF2-40B4-BE49-F238E27FC236}">
                <a16:creationId xmlns:a16="http://schemas.microsoft.com/office/drawing/2014/main" id="{B92ED535-21FC-DDE0-5A05-4C4A5571BC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08333" y="2212980"/>
            <a:ext cx="320675" cy="32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870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C213463B-C3AC-E2BA-1369-4F16E27DBD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판소리의 구성 요소 알아보기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4566F0B5-CC95-62DA-E802-6299B6BB9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6310" y="1812544"/>
            <a:ext cx="1792224" cy="2618232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E087FAE6-7D6E-7444-BA84-D9C0270CD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466" y="1882648"/>
            <a:ext cx="1648968" cy="247802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40BF18A-3A2B-7065-23B1-779E5358B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508" y="1967992"/>
            <a:ext cx="1853184" cy="2307336"/>
          </a:xfrm>
          <a:prstGeom prst="rect">
            <a:avLst/>
          </a:prstGeom>
        </p:spPr>
      </p:pic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041B1A3B-DAAF-E02D-7588-E86C0BCC332A}"/>
              </a:ext>
            </a:extLst>
          </p:cNvPr>
          <p:cNvSpPr txBox="1">
            <a:spLocks/>
          </p:cNvSpPr>
          <p:nvPr/>
        </p:nvSpPr>
        <p:spPr>
          <a:xfrm>
            <a:off x="2057400" y="4430776"/>
            <a:ext cx="1181100" cy="331216"/>
          </a:xfrm>
          <a:prstGeom prst="roundRect">
            <a:avLst/>
          </a:prstGeom>
          <a:ln>
            <a:solidFill>
              <a:srgbClr val="824D7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소리</a:t>
            </a:r>
            <a:endParaRPr kumimoji="1" lang="en-US" altLang="ko-KR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AAEC45C9-720D-8D4B-080C-656038B8D842}"/>
              </a:ext>
            </a:extLst>
          </p:cNvPr>
          <p:cNvSpPr txBox="1">
            <a:spLocks/>
          </p:cNvSpPr>
          <p:nvPr/>
        </p:nvSpPr>
        <p:spPr>
          <a:xfrm>
            <a:off x="5505450" y="4430776"/>
            <a:ext cx="1181100" cy="331216"/>
          </a:xfrm>
          <a:prstGeom prst="roundRect">
            <a:avLst/>
          </a:prstGeom>
          <a:ln>
            <a:solidFill>
              <a:srgbClr val="FEE57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kumimoji="1" lang="ko-KR" altLang="en-US" b="0">
                <a:solidFill>
                  <a:schemeClr val="tx1"/>
                </a:solidFill>
                <a:latin typeface="+mn-ea"/>
                <a:ea typeface="+mn-ea"/>
              </a:rPr>
              <a:t>아니리</a:t>
            </a:r>
            <a:endParaRPr kumimoji="1" lang="en-US" altLang="ko-KR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9" name="텍스트 개체 틀 1">
            <a:extLst>
              <a:ext uri="{FF2B5EF4-FFF2-40B4-BE49-F238E27FC236}">
                <a16:creationId xmlns:a16="http://schemas.microsoft.com/office/drawing/2014/main" id="{3C07ABA1-4134-8EDD-E0C7-00225AD834E4}"/>
              </a:ext>
            </a:extLst>
          </p:cNvPr>
          <p:cNvSpPr txBox="1">
            <a:spLocks/>
          </p:cNvSpPr>
          <p:nvPr/>
        </p:nvSpPr>
        <p:spPr>
          <a:xfrm>
            <a:off x="9124950" y="4435094"/>
            <a:ext cx="1181100" cy="331216"/>
          </a:xfrm>
          <a:prstGeom prst="roundRect">
            <a:avLst/>
          </a:prstGeom>
          <a:ln>
            <a:solidFill>
              <a:srgbClr val="A7E2E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발림</a:t>
            </a:r>
            <a:endParaRPr kumimoji="1" lang="en-US" altLang="ko-KR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20" name="텍스트 개체 틀 1">
            <a:extLst>
              <a:ext uri="{FF2B5EF4-FFF2-40B4-BE49-F238E27FC236}">
                <a16:creationId xmlns:a16="http://schemas.microsoft.com/office/drawing/2014/main" id="{A7BEB59D-3D9E-3376-3A64-9356B1748D36}"/>
              </a:ext>
            </a:extLst>
          </p:cNvPr>
          <p:cNvSpPr txBox="1">
            <a:spLocks/>
          </p:cNvSpPr>
          <p:nvPr/>
        </p:nvSpPr>
        <p:spPr>
          <a:xfrm>
            <a:off x="876300" y="4859528"/>
            <a:ext cx="3543300" cy="331216"/>
          </a:xfrm>
          <a:prstGeom prst="rect">
            <a:avLst/>
          </a:prstGeom>
        </p:spPr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buNone/>
            </a:pP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장단에 맞추어 노래하는 것</a:t>
            </a:r>
            <a:endParaRPr kumimoji="1" lang="en-US" altLang="ko-KR" sz="12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21" name="텍스트 개체 틀 1">
            <a:extLst>
              <a:ext uri="{FF2B5EF4-FFF2-40B4-BE49-F238E27FC236}">
                <a16:creationId xmlns:a16="http://schemas.microsoft.com/office/drawing/2014/main" id="{9B29D5F7-B9FD-B589-D121-06AF6309F1BA}"/>
              </a:ext>
            </a:extLst>
          </p:cNvPr>
          <p:cNvSpPr txBox="1">
            <a:spLocks/>
          </p:cNvSpPr>
          <p:nvPr/>
        </p:nvSpPr>
        <p:spPr>
          <a:xfrm>
            <a:off x="4324350" y="4903724"/>
            <a:ext cx="3543300" cy="331216"/>
          </a:xfrm>
          <a:prstGeom prst="rect">
            <a:avLst/>
          </a:prstGeom>
        </p:spPr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buNone/>
            </a:pP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소리 사이에 설명하듯이 말하는 것</a:t>
            </a:r>
            <a:endParaRPr kumimoji="1" lang="en-US" altLang="ko-KR" sz="12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22" name="텍스트 개체 틀 1">
            <a:extLst>
              <a:ext uri="{FF2B5EF4-FFF2-40B4-BE49-F238E27FC236}">
                <a16:creationId xmlns:a16="http://schemas.microsoft.com/office/drawing/2014/main" id="{602AE5D0-B55D-1E92-4A1C-97FA765A15C0}"/>
              </a:ext>
            </a:extLst>
          </p:cNvPr>
          <p:cNvSpPr txBox="1">
            <a:spLocks/>
          </p:cNvSpPr>
          <p:nvPr/>
        </p:nvSpPr>
        <p:spPr>
          <a:xfrm>
            <a:off x="7943850" y="4915154"/>
            <a:ext cx="3543300" cy="331216"/>
          </a:xfrm>
          <a:prstGeom prst="rect">
            <a:avLst/>
          </a:prstGeom>
        </p:spPr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buNone/>
            </a:pP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소리하면서 하는 몸짓 또는 표현</a:t>
            </a:r>
            <a:endParaRPr kumimoji="1" lang="en-US" altLang="ko-KR" sz="12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2476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추임새와 발림 넣으며 노래 부르기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884605A7-E8FA-A6F8-9933-871F5F6CAE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22" b="222"/>
          <a:stretch/>
        </p:blipFill>
        <p:spPr>
          <a:xfrm>
            <a:off x="3307224" y="942909"/>
            <a:ext cx="5577551" cy="5298910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D223C8D5-66FE-5F17-DB6A-69F6EF06BE3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1059" r="1919"/>
          <a:stretch>
            <a:fillRect/>
          </a:stretch>
        </p:blipFill>
        <p:spPr>
          <a:xfrm>
            <a:off x="5886451" y="1264522"/>
            <a:ext cx="411909" cy="24042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26BFE204-C531-FF60-ACF9-377CFB8B92F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262708" y="1290675"/>
            <a:ext cx="411909" cy="238085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EE763EC0-C97C-217C-F3AC-E4D241602A9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339859" y="3133386"/>
            <a:ext cx="480292" cy="209849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C3088ED8-9D75-357D-869C-910DAF1E10D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793859" y="5474487"/>
            <a:ext cx="467241" cy="20241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3E9107E8-DEC3-56F4-0843-FAC554800F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2510" y="3441700"/>
            <a:ext cx="1325880" cy="2194560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910E5237-99DA-F3D7-BAA3-5CC70A7178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3609" y="3441700"/>
            <a:ext cx="1082040" cy="2246376"/>
          </a:xfrm>
          <a:prstGeom prst="rect">
            <a:avLst/>
          </a:prstGeom>
        </p:spPr>
      </p:pic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50D90C70-5CA4-9077-C66C-ADD8237AA4E9}"/>
              </a:ext>
            </a:extLst>
          </p:cNvPr>
          <p:cNvSpPr/>
          <p:nvPr/>
        </p:nvSpPr>
        <p:spPr bwMode="auto">
          <a:xfrm>
            <a:off x="11249803" y="1012858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노래</a:t>
            </a: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35607A37-8F8E-27DF-AF17-1195AA5B7820}"/>
              </a:ext>
            </a:extLst>
          </p:cNvPr>
          <p:cNvSpPr/>
          <p:nvPr/>
        </p:nvSpPr>
        <p:spPr bwMode="auto">
          <a:xfrm>
            <a:off x="11249803" y="1901595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pic>
        <p:nvPicPr>
          <p:cNvPr id="35" name="[아침나라 중음②]_1단원_교과서_36쪽_사랑가_노래_52">
            <a:hlinkClick r:id="" action="ppaction://media"/>
            <a:extLst>
              <a:ext uri="{FF2B5EF4-FFF2-40B4-BE49-F238E27FC236}">
                <a16:creationId xmlns:a16="http://schemas.microsoft.com/office/drawing/2014/main" id="{46C59DAD-8495-1657-B227-9E0E32581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08333" y="1333499"/>
            <a:ext cx="320675" cy="320675"/>
          </a:xfrm>
          <a:prstGeom prst="rect">
            <a:avLst/>
          </a:prstGeom>
        </p:spPr>
      </p:pic>
      <p:pic>
        <p:nvPicPr>
          <p:cNvPr id="36" name="[아침나라 중음②]_1단원_교과서_36쪽_사랑가_반주_52">
            <a:hlinkClick r:id="" action="ppaction://media"/>
            <a:extLst>
              <a:ext uri="{FF2B5EF4-FFF2-40B4-BE49-F238E27FC236}">
                <a16:creationId xmlns:a16="http://schemas.microsoft.com/office/drawing/2014/main" id="{330833BC-FECA-3ACE-4E68-F6220326D0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08333" y="2212980"/>
            <a:ext cx="320675" cy="320675"/>
          </a:xfrm>
          <a:prstGeom prst="rect">
            <a:avLst/>
          </a:prstGeom>
        </p:spPr>
      </p:pic>
      <p:sp>
        <p:nvSpPr>
          <p:cNvPr id="37" name="텍스트 개체 틀 1">
            <a:extLst>
              <a:ext uri="{FF2B5EF4-FFF2-40B4-BE49-F238E27FC236}">
                <a16:creationId xmlns:a16="http://schemas.microsoft.com/office/drawing/2014/main" id="{CDA9775D-D1CF-98D1-00FE-A6AAE66C83C2}"/>
              </a:ext>
            </a:extLst>
          </p:cNvPr>
          <p:cNvSpPr txBox="1">
            <a:spLocks/>
          </p:cNvSpPr>
          <p:nvPr/>
        </p:nvSpPr>
        <p:spPr>
          <a:xfrm>
            <a:off x="1109980" y="5688076"/>
            <a:ext cx="1181100" cy="3312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kumimoji="1" lang="ko-KR" altLang="en-US" sz="1100" b="0">
                <a:solidFill>
                  <a:schemeClr val="tx1"/>
                </a:solidFill>
                <a:latin typeface="+mn-ea"/>
                <a:ea typeface="+mn-ea"/>
              </a:rPr>
              <a:t>부채잡기</a:t>
            </a:r>
            <a:endParaRPr kumimoji="1" lang="en-US" altLang="ko-KR" sz="11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8" name="텍스트 개체 틀 1">
            <a:extLst>
              <a:ext uri="{FF2B5EF4-FFF2-40B4-BE49-F238E27FC236}">
                <a16:creationId xmlns:a16="http://schemas.microsoft.com/office/drawing/2014/main" id="{0D5144A6-32B3-2497-E76E-CF38369FD9CA}"/>
              </a:ext>
            </a:extLst>
          </p:cNvPr>
          <p:cNvSpPr txBox="1">
            <a:spLocks/>
          </p:cNvSpPr>
          <p:nvPr/>
        </p:nvSpPr>
        <p:spPr>
          <a:xfrm>
            <a:off x="9833609" y="5688076"/>
            <a:ext cx="1181100" cy="3312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kumimoji="1" lang="ko-KR" altLang="en-US" sz="1100" b="0">
                <a:solidFill>
                  <a:schemeClr val="tx1"/>
                </a:solidFill>
                <a:latin typeface="+mn-ea"/>
                <a:ea typeface="+mn-ea"/>
              </a:rPr>
              <a:t>업기</a:t>
            </a:r>
            <a:endParaRPr kumimoji="1" lang="en-US" altLang="ko-KR" sz="11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9070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2858</TotalTime>
  <Words>104</Words>
  <Application>Microsoft Office PowerPoint</Application>
  <PresentationFormat>와이드스크린</PresentationFormat>
  <Paragraphs>30</Paragraphs>
  <Slides>7</Slides>
  <Notes>1</Notes>
  <HiddenSlides>0</HiddenSlides>
  <MMClips>4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5" baseType="lpstr">
      <vt:lpstr>나눔고딕</vt:lpstr>
      <vt:lpstr>Arial</vt:lpstr>
      <vt:lpstr>NanumGothicExtraBold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USER</cp:lastModifiedBy>
  <cp:revision>183</cp:revision>
  <dcterms:created xsi:type="dcterms:W3CDTF">2024-07-03T01:17:18Z</dcterms:created>
  <dcterms:modified xsi:type="dcterms:W3CDTF">2025-09-15T06:30:58Z</dcterms:modified>
</cp:coreProperties>
</file>