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05" r:id="rId6"/>
    <p:sldId id="304" r:id="rId7"/>
    <p:sldId id="367" r:id="rId8"/>
    <p:sldId id="374" r:id="rId9"/>
    <p:sldId id="377" r:id="rId10"/>
    <p:sldId id="372" r:id="rId11"/>
    <p:sldId id="316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고사리꺾자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고사리꺾자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놀이하며 노래 부른 경험을 이야기 나누어 봅시다</a:t>
            </a:r>
            <a:r>
              <a:rPr kumimoji="1" lang="en-US" altLang="ko-KR" sz="3200" dirty="0"/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243" y="2401469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3001390" y="2840119"/>
            <a:ext cx="2169629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문지기</a:t>
            </a:r>
            <a:r>
              <a:rPr kumimoji="1" lang="en-US" altLang="ko-KR" sz="1800" dirty="0">
                <a:solidFill>
                  <a:schemeClr val="tx1"/>
                </a:solidFill>
              </a:rPr>
              <a:t>’ </a:t>
            </a:r>
            <a:r>
              <a:rPr kumimoji="1" lang="ko-KR" altLang="en-US" sz="1800" dirty="0">
                <a:solidFill>
                  <a:schemeClr val="tx1"/>
                </a:solidFill>
              </a:rPr>
              <a:t>놀이를 하며 노래를 부른 적이 있어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1A63C50A-2B50-86BC-1827-799B24CCD006}"/>
              </a:ext>
            </a:extLst>
          </p:cNvPr>
          <p:cNvSpPr txBox="1">
            <a:spLocks/>
          </p:cNvSpPr>
          <p:nvPr/>
        </p:nvSpPr>
        <p:spPr>
          <a:xfrm>
            <a:off x="6527764" y="2900115"/>
            <a:ext cx="3596496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운동회 때 다 같이 </a:t>
            </a: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강강술래</a:t>
            </a:r>
            <a:r>
              <a:rPr kumimoji="1" lang="en-US" altLang="ko-KR" sz="1800" dirty="0">
                <a:solidFill>
                  <a:schemeClr val="tx1"/>
                </a:solidFill>
              </a:rPr>
              <a:t>’ </a:t>
            </a:r>
            <a:r>
              <a:rPr kumimoji="1" lang="ko-KR" altLang="en-US" sz="1800" dirty="0">
                <a:solidFill>
                  <a:schemeClr val="tx1"/>
                </a:solidFill>
              </a:rPr>
              <a:t>놀이를 하며 노래를 부른 적이 있어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40FC67-C868-E886-FD21-0A8B384A1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3200" dirty="0"/>
              <a:t>‘</a:t>
            </a:r>
            <a:r>
              <a:rPr kumimoji="1" lang="ko-KR" altLang="en-US" sz="3200" dirty="0" err="1"/>
              <a:t>고사리꺾자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놀이를 하며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D0E4228-F71A-52E9-03CB-0F83AB48D8F1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고사리꺾자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7573F53-EC90-746E-04CA-8E66108BC97F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FC24FDC-DCD5-CE29-6428-050FC8E7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자진모리장단에 맞추어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듣고 노랫말의 의미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D427EAE-6DB4-4321-10ED-1DAADFD861E3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고사리꺾자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BA353FB-CEDA-0A9E-8101-1D575B765BC7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62D27B6-168F-6DE2-6EC9-BC4E233EB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393" y="1479498"/>
            <a:ext cx="5707762" cy="5151222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58C21DC0-62F9-1AFF-6747-4348862FFE47}"/>
              </a:ext>
            </a:extLst>
          </p:cNvPr>
          <p:cNvSpPr txBox="1">
            <a:spLocks/>
          </p:cNvSpPr>
          <p:nvPr/>
        </p:nvSpPr>
        <p:spPr>
          <a:xfrm>
            <a:off x="1793261" y="313251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579B8E06-7C3F-BA7A-F193-DDDA2411DAF1}"/>
              </a:ext>
            </a:extLst>
          </p:cNvPr>
          <p:cNvSpPr txBox="1">
            <a:spLocks/>
          </p:cNvSpPr>
          <p:nvPr/>
        </p:nvSpPr>
        <p:spPr>
          <a:xfrm>
            <a:off x="1792427" y="5080551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1" name="텍스트 개체 틀 3">
            <a:extLst>
              <a:ext uri="{FF2B5EF4-FFF2-40B4-BE49-F238E27FC236}">
                <a16:creationId xmlns:a16="http://schemas.microsoft.com/office/drawing/2014/main" id="{EFF68CF1-EF6A-BC9A-9867-9761058AE16A}"/>
              </a:ext>
            </a:extLst>
          </p:cNvPr>
          <p:cNvSpPr txBox="1">
            <a:spLocks/>
          </p:cNvSpPr>
          <p:nvPr/>
        </p:nvSpPr>
        <p:spPr>
          <a:xfrm>
            <a:off x="1578415" y="4101769"/>
            <a:ext cx="874978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3" name="5-1-2-01 [고사리꺾자] 노래">
            <a:hlinkClick r:id="" action="ppaction://media"/>
            <a:extLst>
              <a:ext uri="{FF2B5EF4-FFF2-40B4-BE49-F238E27FC236}">
                <a16:creationId xmlns:a16="http://schemas.microsoft.com/office/drawing/2014/main" id="{00EA057A-9623-DAAC-826C-030631857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6352" y="2584030"/>
            <a:ext cx="482917" cy="482917"/>
          </a:xfrm>
          <a:prstGeom prst="rect">
            <a:avLst/>
          </a:prstGeom>
        </p:spPr>
      </p:pic>
      <p:pic>
        <p:nvPicPr>
          <p:cNvPr id="24" name="5-1-2-02 [고사리꺾자] 노래(전문가)">
            <a:hlinkClick r:id="" action="ppaction://media"/>
            <a:extLst>
              <a:ext uri="{FF2B5EF4-FFF2-40B4-BE49-F238E27FC236}">
                <a16:creationId xmlns:a16="http://schemas.microsoft.com/office/drawing/2014/main" id="{D2863663-3F94-7181-D70F-B67438F709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6352" y="3553280"/>
            <a:ext cx="482917" cy="482917"/>
          </a:xfrm>
          <a:prstGeom prst="rect">
            <a:avLst/>
          </a:prstGeom>
        </p:spPr>
      </p:pic>
      <p:pic>
        <p:nvPicPr>
          <p:cNvPr id="25" name="5-1-2-03 [고사리꺾자] 반주">
            <a:hlinkClick r:id="" action="ppaction://media"/>
            <a:extLst>
              <a:ext uri="{FF2B5EF4-FFF2-40B4-BE49-F238E27FC236}">
                <a16:creationId xmlns:a16="http://schemas.microsoft.com/office/drawing/2014/main" id="{3C16511F-9143-F40E-81B3-B8A2EFE4A8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6352" y="4539406"/>
            <a:ext cx="482917" cy="48291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DC48BAD-7074-D6A0-9D83-A2E6B9132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3121" y="2554440"/>
            <a:ext cx="3848637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00E0-6793-D786-2ECC-1260A70A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C65E7F9-0157-0204-B088-2D38906C51E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31E705A-81EB-5753-727F-BFB61332128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7F77EBE-CD2F-6A5A-0B37-2CA2FAD1D9E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듣고 따라 부르기로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6FEC695-843D-433B-ADD8-40172C87E786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고사리꺾자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753E022-7D13-0D49-337E-D4EDE32FCE8A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0DFB67DD-406B-C49B-2D63-D7E577A64AD7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자진모리장단에 맞추어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B62BC9D-EFB7-1C36-6433-F5E49707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13" y="1681146"/>
            <a:ext cx="7016305" cy="1197905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B8B52DBC-C5B8-9236-DA62-6951532C8C4A}"/>
              </a:ext>
            </a:extLst>
          </p:cNvPr>
          <p:cNvSpPr txBox="1">
            <a:spLocks/>
          </p:cNvSpPr>
          <p:nvPr/>
        </p:nvSpPr>
        <p:spPr>
          <a:xfrm>
            <a:off x="810087" y="3538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자진모리장단에 맞추어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41A5BF8-0FA6-AFA3-A56F-7C8AB322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513" y="4301805"/>
            <a:ext cx="6537579" cy="14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E112-D0B6-1C9B-06DA-3BDF3CDE5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F508B2E-9B57-D54E-47B5-5A58F9A259A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259F2A3-04E1-1079-5C30-C4AC479D146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36E4862-F6D7-411D-2757-90726317A55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떠는소리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399F898-642D-B652-707E-60776CFE5C1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떠는소리를</a:t>
            </a:r>
            <a:r>
              <a:rPr kumimoji="1" lang="ko-KR" altLang="en-US" dirty="0"/>
              <a:t> 손으로 표현하며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CF6F1DD-DAC9-380D-525C-E0E6B67E14DE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고사리꺾자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F20E12A-7CD4-472C-3801-D8AF02FCC6F8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6955C74-500F-71F7-D0AF-C7279DC3C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954" y="1707779"/>
            <a:ext cx="4079194" cy="172122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B53E6FA-6E39-2C94-669D-5E3FD91A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37" y="3627041"/>
            <a:ext cx="6477829" cy="221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C1119C-87B1-3186-9E32-04F0D7F01A2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고사리꺾자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놀이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‘</a:t>
            </a:r>
            <a:r>
              <a:rPr kumimoji="1" lang="ko-KR" altLang="en-US" dirty="0" err="1"/>
              <a:t>고사리꺾자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놀이를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7D13410-84D7-9E86-0949-BD2E3EC3D32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고사리꺾자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44D99F1-3182-6C26-1FC1-9679BF951D55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A92F62E-BBED-5D84-2D6D-723226D0A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38" y="1685681"/>
            <a:ext cx="5796585" cy="248716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93C2DCA-B2A0-E9F4-4889-67B66C51C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38" y="4321384"/>
            <a:ext cx="5627872" cy="241938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7260BC0-1262-75C3-F665-8E8B0012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574" y="1666454"/>
            <a:ext cx="5083278" cy="215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59793" y="2865803"/>
            <a:ext cx="7030676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고사리꺾자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놀이를 하며 노래를 부를 수 있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F7958CC-B057-D78C-D2F0-C0C79B2A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302150" y="3040379"/>
            <a:ext cx="1041739" cy="40712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E9A9D67-477A-0C06-8657-3D675C22CC54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고사리꺾자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B3144A6-6F33-B7D7-367E-4D50172A136F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D8F2A4B-B29D-8C87-0FF8-2ECFC323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3731</TotalTime>
  <Words>258</Words>
  <Application>Microsoft Office PowerPoint</Application>
  <PresentationFormat>와이드스크린</PresentationFormat>
  <Paragraphs>52</Paragraphs>
  <Slides>9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194</cp:revision>
  <dcterms:created xsi:type="dcterms:W3CDTF">2024-07-03T01:17:18Z</dcterms:created>
  <dcterms:modified xsi:type="dcterms:W3CDTF">2025-09-29T06:35:01Z</dcterms:modified>
</cp:coreProperties>
</file>