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8" r:id="rId6"/>
    <p:sldId id="348" r:id="rId7"/>
    <p:sldId id="352" r:id="rId8"/>
    <p:sldId id="359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Spoqa Han Sans Neo" panose="020B0600000101010101" charset="0"/>
      <p:regular r:id="rId13"/>
      <p:bold r:id="rId14"/>
      <p:italic r:id="rId15"/>
      <p:boldItalic r:id="rId16"/>
    </p:embeddedFont>
    <p:embeddedFont>
      <p:font typeface="나눔고딕" pitchFamily="2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52"/>
            <p14:sldId id="35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7316" autoAdjust="0"/>
  </p:normalViewPr>
  <p:slideViewPr>
    <p:cSldViewPr snapToGrid="0" showGuides="1">
      <p:cViewPr>
        <p:scale>
          <a:sx n="125" d="100"/>
          <a:sy n="125" d="100"/>
        </p:scale>
        <p:origin x="1428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4400" dirty="0">
                <a:solidFill>
                  <a:schemeClr val="tx1"/>
                </a:solidFill>
                <a:latin typeface="+mn-ea"/>
                <a:ea typeface="+mn-ea"/>
              </a:rPr>
              <a:t>변형 장단 만들기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124~125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자진모리장단을 다양하게 바꾸어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변형 장단을 만들고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자진모리장단 알아보기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20FA439-7FA6-B0A1-959B-406557443694}"/>
              </a:ext>
            </a:extLst>
          </p:cNvPr>
          <p:cNvSpPr txBox="1">
            <a:spLocks/>
          </p:cNvSpPr>
          <p:nvPr/>
        </p:nvSpPr>
        <p:spPr>
          <a:xfrm>
            <a:off x="2974975" y="4704727"/>
            <a:ext cx="7007225" cy="39754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ko-KR" sz="1400" b="0" dirty="0">
                <a:latin typeface="+mn-ea"/>
                <a:ea typeface="+mn-ea"/>
              </a:rPr>
              <a:t>- </a:t>
            </a:r>
            <a:r>
              <a:rPr kumimoji="1" lang="ko-KR" altLang="en-US" sz="1400" b="0" dirty="0">
                <a:latin typeface="+mn-ea"/>
                <a:ea typeface="+mn-ea"/>
              </a:rPr>
              <a:t>자진모리장단은 빠른 장단으로</a:t>
            </a:r>
            <a:r>
              <a:rPr kumimoji="1" lang="en-US" altLang="ko-KR" sz="1400" b="0" dirty="0">
                <a:latin typeface="+mn-ea"/>
                <a:ea typeface="+mn-ea"/>
              </a:rPr>
              <a:t>, 3</a:t>
            </a:r>
            <a:r>
              <a:rPr kumimoji="1" lang="ko-KR" altLang="en-US" sz="1400" b="0" dirty="0">
                <a:latin typeface="+mn-ea"/>
                <a:ea typeface="+mn-ea"/>
              </a:rPr>
              <a:t>소박 단위의 박이 </a:t>
            </a:r>
            <a:r>
              <a:rPr kumimoji="1" lang="en-US" altLang="ko-KR" sz="1400" b="0" dirty="0">
                <a:latin typeface="+mn-ea"/>
                <a:ea typeface="+mn-ea"/>
              </a:rPr>
              <a:t>4</a:t>
            </a:r>
            <a:r>
              <a:rPr kumimoji="1" lang="ko-KR" altLang="en-US" sz="1400" b="0" dirty="0">
                <a:latin typeface="+mn-ea"/>
                <a:ea typeface="+mn-ea"/>
              </a:rPr>
              <a:t>개가 모여 하나의 장단을 이룬다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6267E2C-F1B7-760F-2926-8314FF647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275" y="1026933"/>
            <a:ext cx="7293811" cy="3212060"/>
          </a:xfrm>
          <a:prstGeom prst="rect">
            <a:avLst/>
          </a:prstGeom>
        </p:spPr>
      </p:pic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10279E81-8511-1CAE-D6C5-884088F7D5D2}"/>
              </a:ext>
            </a:extLst>
          </p:cNvPr>
          <p:cNvSpPr txBox="1">
            <a:spLocks/>
          </p:cNvSpPr>
          <p:nvPr/>
        </p:nvSpPr>
        <p:spPr>
          <a:xfrm>
            <a:off x="2974975" y="5242232"/>
            <a:ext cx="7007225" cy="39754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ko-KR" sz="1400" b="0" dirty="0">
                <a:latin typeface="+mn-ea"/>
                <a:ea typeface="+mn-ea"/>
              </a:rPr>
              <a:t>- </a:t>
            </a:r>
            <a:r>
              <a:rPr kumimoji="1" lang="ko-KR" altLang="en-US" sz="1400" b="0" dirty="0">
                <a:latin typeface="+mn-ea"/>
                <a:ea typeface="+mn-ea"/>
              </a:rPr>
              <a:t>자진모리장단에서 </a:t>
            </a:r>
            <a:r>
              <a:rPr kumimoji="1" lang="en-US" altLang="ko-KR" sz="1400" b="0" dirty="0">
                <a:latin typeface="+mn-ea"/>
                <a:ea typeface="+mn-ea"/>
              </a:rPr>
              <a:t>3</a:t>
            </a:r>
            <a:r>
              <a:rPr kumimoji="1" lang="ko-KR" altLang="en-US" sz="1400" b="0" dirty="0">
                <a:latin typeface="+mn-ea"/>
                <a:ea typeface="+mn-ea"/>
              </a:rPr>
              <a:t>박의 세 번째 소박에는 강세를 넣어 장단의 세를 살린다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주어진 장단꼴을 활용하여 조건에 맞게 변형 장단 만들어 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B4423C8-51BA-6846-5F68-CF4C68213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0" y="907926"/>
            <a:ext cx="3727450" cy="2371507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16B5DB02-AFDF-D532-C785-4AEA0D3D5D87}"/>
              </a:ext>
            </a:extLst>
          </p:cNvPr>
          <p:cNvGrpSpPr/>
          <p:nvPr/>
        </p:nvGrpSpPr>
        <p:grpSpPr>
          <a:xfrm>
            <a:off x="6661150" y="1380922"/>
            <a:ext cx="4254500" cy="1425513"/>
            <a:chOff x="7340600" y="1352550"/>
            <a:chExt cx="4108450" cy="1425513"/>
          </a:xfrm>
        </p:grpSpPr>
        <p:sp>
          <p:nvSpPr>
            <p:cNvPr id="8" name="사각형: 둥근 한쪽 모서리 7">
              <a:extLst>
                <a:ext uri="{FF2B5EF4-FFF2-40B4-BE49-F238E27FC236}">
                  <a16:creationId xmlns:a16="http://schemas.microsoft.com/office/drawing/2014/main" id="{A59F1137-D64C-0D72-1627-A28A37CC3195}"/>
                </a:ext>
              </a:extLst>
            </p:cNvPr>
            <p:cNvSpPr/>
            <p:nvPr/>
          </p:nvSpPr>
          <p:spPr>
            <a:xfrm>
              <a:off x="7340600" y="1498601"/>
              <a:ext cx="4108450" cy="1279462"/>
            </a:xfrm>
            <a:prstGeom prst="round1Rect">
              <a:avLst/>
            </a:prstGeom>
            <a:solidFill>
              <a:srgbClr val="FFE1B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DAF17F-7C8F-2CF4-3DE9-6638C3797054}"/>
                </a:ext>
              </a:extLst>
            </p:cNvPr>
            <p:cNvSpPr txBox="1"/>
            <p:nvPr/>
          </p:nvSpPr>
          <p:spPr>
            <a:xfrm>
              <a:off x="7340600" y="1617432"/>
              <a:ext cx="4108450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sz="1100" dirty="0"/>
                <a:t>1) </a:t>
              </a:r>
              <a:r>
                <a:rPr lang="ko-KR" altLang="en-US" sz="1100" dirty="0"/>
                <a:t>장단의 시작은 </a:t>
              </a:r>
              <a:r>
                <a:rPr lang="en-US" altLang="ko-KR" sz="1100" dirty="0"/>
                <a:t>‘</a:t>
              </a:r>
              <a:r>
                <a:rPr lang="ko-KR" altLang="en-US" sz="1100" dirty="0"/>
                <a:t>덩</a:t>
              </a:r>
              <a:r>
                <a:rPr lang="en-US" altLang="ko-KR" sz="1100" dirty="0"/>
                <a:t>’</a:t>
              </a:r>
              <a:r>
                <a:rPr lang="ko-KR" altLang="en-US" sz="1100" dirty="0"/>
                <a:t>으로 한다</a:t>
              </a:r>
              <a:r>
                <a:rPr lang="en-US" altLang="ko-KR" sz="1100" dirty="0"/>
                <a:t>.</a:t>
              </a:r>
            </a:p>
            <a:p>
              <a:pPr>
                <a:lnSpc>
                  <a:spcPct val="200000"/>
                </a:lnSpc>
              </a:pPr>
              <a:r>
                <a:rPr lang="en-US" altLang="ko-KR" sz="1100" dirty="0"/>
                <a:t>2) </a:t>
              </a:r>
              <a:r>
                <a:rPr lang="ko-KR" altLang="en-US" sz="1100" dirty="0"/>
                <a:t>색이 있는 곳에 장단의 세를 살리고 곡에 어울리도록 만든다</a:t>
              </a:r>
              <a:r>
                <a:rPr lang="en-US" altLang="ko-KR" sz="1100" dirty="0"/>
                <a:t>.</a:t>
              </a:r>
            </a:p>
            <a:p>
              <a:pPr>
                <a:lnSpc>
                  <a:spcPct val="200000"/>
                </a:lnSpc>
              </a:pPr>
              <a:r>
                <a:rPr lang="en-US" altLang="ko-KR" sz="1100" dirty="0"/>
                <a:t>3) </a:t>
              </a:r>
              <a:r>
                <a:rPr lang="ko-KR" altLang="en-US" sz="1100" dirty="0"/>
                <a:t>①</a:t>
              </a:r>
              <a:r>
                <a:rPr lang="en-US" altLang="ko-KR" sz="1100" dirty="0"/>
                <a:t>~</a:t>
              </a:r>
              <a:r>
                <a:rPr lang="ko-KR" altLang="en-US" sz="1100" dirty="0"/>
                <a:t>⑨의 장단꼴을 활용한다</a:t>
              </a:r>
              <a:r>
                <a:rPr lang="en-US" altLang="ko-KR" sz="1100" dirty="0"/>
                <a:t>.</a:t>
              </a:r>
              <a:endParaRPr lang="ko-KR" altLang="en-US" sz="1100" dirty="0"/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6ED4800-F46B-E4A2-E423-2EA2D3F2B601}"/>
                </a:ext>
              </a:extLst>
            </p:cNvPr>
            <p:cNvGrpSpPr/>
            <p:nvPr/>
          </p:nvGrpSpPr>
          <p:grpSpPr>
            <a:xfrm>
              <a:off x="8915400" y="1352550"/>
              <a:ext cx="1109681" cy="323850"/>
              <a:chOff x="8915400" y="1174750"/>
              <a:chExt cx="1109681" cy="323850"/>
            </a:xfrm>
          </p:grpSpPr>
          <p:sp>
            <p:nvSpPr>
              <p:cNvPr id="16" name="순서도: 수행의 시작/종료 15">
                <a:extLst>
                  <a:ext uri="{FF2B5EF4-FFF2-40B4-BE49-F238E27FC236}">
                    <a16:creationId xmlns:a16="http://schemas.microsoft.com/office/drawing/2014/main" id="{024FC106-86EC-63CA-2897-27703D0A42CA}"/>
                  </a:ext>
                </a:extLst>
              </p:cNvPr>
              <p:cNvSpPr/>
              <p:nvPr/>
            </p:nvSpPr>
            <p:spPr>
              <a:xfrm>
                <a:off x="8915400" y="1174750"/>
                <a:ext cx="1109681" cy="323850"/>
              </a:xfrm>
              <a:prstGeom prst="flowChartTerminator">
                <a:avLst/>
              </a:prstGeom>
              <a:solidFill>
                <a:srgbClr val="7570B3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l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1197393-038C-6C00-59AF-4798AC8A0ECF}"/>
                  </a:ext>
                </a:extLst>
              </p:cNvPr>
              <p:cNvSpPr txBox="1"/>
              <p:nvPr/>
            </p:nvSpPr>
            <p:spPr>
              <a:xfrm>
                <a:off x="9236843" y="1197072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>
                    <a:solidFill>
                      <a:schemeClr val="bg1"/>
                    </a:solidFill>
                  </a:rPr>
                  <a:t>조건</a:t>
                </a:r>
              </a:p>
            </p:txBody>
          </p:sp>
        </p:grp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BDD8A41D-C9B3-45FB-338F-572DF0AC4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0" y="3475832"/>
            <a:ext cx="6375400" cy="2802140"/>
          </a:xfrm>
          <a:prstGeom prst="rect">
            <a:avLst/>
          </a:prstGeom>
        </p:spPr>
      </p:pic>
      <p:grpSp>
        <p:nvGrpSpPr>
          <p:cNvPr id="47" name="그룹 46">
            <a:extLst>
              <a:ext uri="{FF2B5EF4-FFF2-40B4-BE49-F238E27FC236}">
                <a16:creationId xmlns:a16="http://schemas.microsoft.com/office/drawing/2014/main" id="{D76D8E35-509B-67D5-3376-98348B3BBA6A}"/>
              </a:ext>
            </a:extLst>
          </p:cNvPr>
          <p:cNvGrpSpPr/>
          <p:nvPr/>
        </p:nvGrpSpPr>
        <p:grpSpPr>
          <a:xfrm>
            <a:off x="5556252" y="4498181"/>
            <a:ext cx="3422291" cy="542926"/>
            <a:chOff x="5556252" y="4498181"/>
            <a:chExt cx="3422291" cy="54292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3D4CEA-054E-E59B-502B-5B140288271C}"/>
                </a:ext>
              </a:extLst>
            </p:cNvPr>
            <p:cNvSpPr txBox="1"/>
            <p:nvPr/>
          </p:nvSpPr>
          <p:spPr>
            <a:xfrm>
              <a:off x="5975351" y="4498181"/>
              <a:ext cx="2337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solidFill>
                    <a:srgbClr val="FF0000"/>
                  </a:solidFill>
                </a:rPr>
                <a:t>3</a:t>
              </a:r>
              <a:endParaRPr lang="ko-KR" altLang="en-US" sz="105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A1B9EE-6CFE-2792-AD6A-35E50D2CE00E}"/>
                </a:ext>
              </a:extLst>
            </p:cNvPr>
            <p:cNvSpPr txBox="1"/>
            <p:nvPr/>
          </p:nvSpPr>
          <p:spPr>
            <a:xfrm>
              <a:off x="8602051" y="4498181"/>
              <a:ext cx="376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solidFill>
                    <a:srgbClr val="FF0000"/>
                  </a:solidFill>
                </a:rPr>
                <a:t>5</a:t>
              </a:r>
              <a:endParaRPr lang="ko-KR" altLang="en-US" sz="1050" dirty="0">
                <a:solidFill>
                  <a:srgbClr val="FF0000"/>
                </a:solidFill>
              </a:endParaRPr>
            </a:p>
          </p:txBody>
        </p: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8850F349-B5F2-0F45-25BD-1E49D2034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149" t="14127" r="51005" b="45618"/>
            <a:stretch>
              <a:fillRect/>
            </a:stretch>
          </p:blipFill>
          <p:spPr>
            <a:xfrm>
              <a:off x="8178983" y="4814889"/>
              <a:ext cx="238126" cy="226218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A587E92B-3F66-18EA-54D5-FF33B084E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3574" t="12559" r="9580" b="47186"/>
            <a:stretch>
              <a:fillRect/>
            </a:stretch>
          </p:blipFill>
          <p:spPr>
            <a:xfrm>
              <a:off x="8602051" y="4804175"/>
              <a:ext cx="238126" cy="226218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1FEE3B09-034F-3FA2-E6FB-D9EEF69F8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5895" b="7351"/>
            <a:stretch>
              <a:fillRect/>
            </a:stretch>
          </p:blipFill>
          <p:spPr>
            <a:xfrm>
              <a:off x="5556252" y="4807292"/>
              <a:ext cx="233875" cy="216000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3558B219-A6EB-C2F8-08FF-C3E68DD4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149" t="14127" r="51005" b="45618"/>
            <a:stretch>
              <a:fillRect/>
            </a:stretch>
          </p:blipFill>
          <p:spPr>
            <a:xfrm>
              <a:off x="5994400" y="4814889"/>
              <a:ext cx="238126" cy="226218"/>
            </a:xfrm>
            <a:prstGeom prst="rect">
              <a:avLst/>
            </a:prstGeom>
          </p:spPr>
        </p:pic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9B569601-1994-2F2B-2382-68773BA05719}"/>
              </a:ext>
            </a:extLst>
          </p:cNvPr>
          <p:cNvGrpSpPr/>
          <p:nvPr/>
        </p:nvGrpSpPr>
        <p:grpSpPr>
          <a:xfrm>
            <a:off x="4235452" y="5555390"/>
            <a:ext cx="4600371" cy="544786"/>
            <a:chOff x="4235452" y="5555390"/>
            <a:chExt cx="4600371" cy="544786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FA4D362D-E19A-767B-8846-A7BA17CCB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5895" b="7351"/>
            <a:stretch>
              <a:fillRect/>
            </a:stretch>
          </p:blipFill>
          <p:spPr>
            <a:xfrm>
              <a:off x="4235452" y="5860017"/>
              <a:ext cx="233875" cy="216000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A309B342-6B9D-32CA-AB8C-0739440E3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5895" b="7351"/>
            <a:stretch>
              <a:fillRect/>
            </a:stretch>
          </p:blipFill>
          <p:spPr>
            <a:xfrm>
              <a:off x="4676777" y="5860017"/>
              <a:ext cx="233875" cy="216000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158A8434-A41B-3964-7D38-70C64FF9A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149" t="14127" r="51005" b="45618"/>
            <a:stretch>
              <a:fillRect/>
            </a:stretch>
          </p:blipFill>
          <p:spPr>
            <a:xfrm>
              <a:off x="5552001" y="5873958"/>
              <a:ext cx="238126" cy="226218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3B4F9380-5747-3BC0-2271-D9379078C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149" t="14127" r="51005" b="45618"/>
            <a:stretch>
              <a:fillRect/>
            </a:stretch>
          </p:blipFill>
          <p:spPr>
            <a:xfrm>
              <a:off x="5993326" y="5873958"/>
              <a:ext cx="238126" cy="226218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1061540F-2CC1-5EAD-1DD8-1056ED3C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149" t="14127" r="51005" b="45618"/>
            <a:stretch>
              <a:fillRect/>
            </a:stretch>
          </p:blipFill>
          <p:spPr>
            <a:xfrm>
              <a:off x="8178983" y="5873958"/>
              <a:ext cx="238126" cy="22621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D6BD27C-A4A5-8D51-2339-78FBBE567B43}"/>
                </a:ext>
              </a:extLst>
            </p:cNvPr>
            <p:cNvSpPr txBox="1"/>
            <p:nvPr/>
          </p:nvSpPr>
          <p:spPr>
            <a:xfrm>
              <a:off x="4667252" y="5561414"/>
              <a:ext cx="2337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solidFill>
                    <a:srgbClr val="FF0000"/>
                  </a:solidFill>
                </a:rPr>
                <a:t>7</a:t>
              </a:r>
              <a:endParaRPr lang="ko-KR" altLang="en-US" sz="1050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A3BADF-48B1-9DF7-30F1-031D94189FAF}"/>
                </a:ext>
              </a:extLst>
            </p:cNvPr>
            <p:cNvSpPr txBox="1"/>
            <p:nvPr/>
          </p:nvSpPr>
          <p:spPr>
            <a:xfrm>
              <a:off x="5975351" y="5555390"/>
              <a:ext cx="2337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solidFill>
                    <a:srgbClr val="FF0000"/>
                  </a:solidFill>
                </a:rPr>
                <a:t>8</a:t>
              </a:r>
              <a:endParaRPr lang="ko-KR" altLang="en-US" sz="1050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C34920-E533-A307-E29D-78D2BDA8239A}"/>
                </a:ext>
              </a:extLst>
            </p:cNvPr>
            <p:cNvSpPr txBox="1"/>
            <p:nvPr/>
          </p:nvSpPr>
          <p:spPr>
            <a:xfrm>
              <a:off x="8602051" y="5563772"/>
              <a:ext cx="2337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solidFill>
                    <a:srgbClr val="FF0000"/>
                  </a:solidFill>
                </a:rPr>
                <a:t>2</a:t>
              </a:r>
              <a:endParaRPr lang="ko-KR" altLang="en-US" sz="105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26F89-A3FF-7BC2-C590-E6718E217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D504A8-0531-0672-978A-8AE6235015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999" y="360000"/>
            <a:ext cx="8579873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악곡과 어울리는 자진모리장단의 변형 장단을 만들어 연주해 보기</a:t>
            </a:r>
          </a:p>
        </p:txBody>
      </p:sp>
      <p:pic>
        <p:nvPicPr>
          <p:cNvPr id="13" name="4단원_교과서_125쪽_QR62_1.변형 장단 만들기_자진뱃노래">
            <a:hlinkClick r:id="" action="ppaction://media"/>
            <a:extLst>
              <a:ext uri="{FF2B5EF4-FFF2-40B4-BE49-F238E27FC236}">
                <a16:creationId xmlns:a16="http://schemas.microsoft.com/office/drawing/2014/main" id="{39D81B65-0E1C-D21E-B572-C53F59143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0790" y="360000"/>
            <a:ext cx="410210" cy="410210"/>
          </a:xfrm>
          <a:prstGeom prst="rect">
            <a:avLst/>
          </a:prstGeom>
        </p:spPr>
      </p:pic>
      <p:pic>
        <p:nvPicPr>
          <p:cNvPr id="14" name="그림 13" descr="텍스트, 라인, 폰트, 도표이(가) 표시된 사진&#10;&#10;자동 생성된 설명">
            <a:extLst>
              <a:ext uri="{FF2B5EF4-FFF2-40B4-BE49-F238E27FC236}">
                <a16:creationId xmlns:a16="http://schemas.microsoft.com/office/drawing/2014/main" id="{D9F74077-5B06-63CB-99DA-8AC6C15A6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94" y="1809591"/>
            <a:ext cx="5512678" cy="2832668"/>
          </a:xfrm>
          <a:prstGeom prst="rect">
            <a:avLst/>
          </a:prstGeom>
        </p:spPr>
      </p:pic>
      <p:pic>
        <p:nvPicPr>
          <p:cNvPr id="15" name="그림 14" descr="라인, 도표, 영수증이(가) 표시된 사진&#10;&#10;자동 생성된 설명">
            <a:extLst>
              <a:ext uri="{FF2B5EF4-FFF2-40B4-BE49-F238E27FC236}">
                <a16:creationId xmlns:a16="http://schemas.microsoft.com/office/drawing/2014/main" id="{A0F31600-DB48-0993-4B3F-A8C3F0B15D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202" b="50000"/>
          <a:stretch/>
        </p:blipFill>
        <p:spPr>
          <a:xfrm>
            <a:off x="777794" y="4729138"/>
            <a:ext cx="5440143" cy="1153087"/>
          </a:xfrm>
          <a:prstGeom prst="rect">
            <a:avLst/>
          </a:prstGeom>
        </p:spPr>
      </p:pic>
      <p:pic>
        <p:nvPicPr>
          <p:cNvPr id="16" name="그림 15" descr="라인, 도표이(가) 표시된 사진&#10;&#10;자동 생성된 설명">
            <a:extLst>
              <a:ext uri="{FF2B5EF4-FFF2-40B4-BE49-F238E27FC236}">
                <a16:creationId xmlns:a16="http://schemas.microsoft.com/office/drawing/2014/main" id="{552AA66D-DBB5-4BFD-A058-DB6D05221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410" y="3631752"/>
            <a:ext cx="5648134" cy="2245393"/>
          </a:xfrm>
          <a:prstGeom prst="rect">
            <a:avLst/>
          </a:prstGeom>
        </p:spPr>
      </p:pic>
      <p:pic>
        <p:nvPicPr>
          <p:cNvPr id="17" name="그림 16" descr="라인, 도표, 영수증이(가) 표시된 사진&#10;&#10;자동 생성된 설명">
            <a:extLst>
              <a:ext uri="{FF2B5EF4-FFF2-40B4-BE49-F238E27FC236}">
                <a16:creationId xmlns:a16="http://schemas.microsoft.com/office/drawing/2014/main" id="{B9A1AF54-3E60-F30A-58EE-82923CEA71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32"/>
          <a:stretch/>
        </p:blipFill>
        <p:spPr>
          <a:xfrm>
            <a:off x="6465410" y="2454387"/>
            <a:ext cx="5548243" cy="1055776"/>
          </a:xfrm>
          <a:prstGeom prst="rect">
            <a:avLst/>
          </a:prstGeom>
        </p:spPr>
      </p:pic>
      <p:grpSp>
        <p:nvGrpSpPr>
          <p:cNvPr id="73" name="그룹 72">
            <a:extLst>
              <a:ext uri="{FF2B5EF4-FFF2-40B4-BE49-F238E27FC236}">
                <a16:creationId xmlns:a16="http://schemas.microsoft.com/office/drawing/2014/main" id="{7A63B84B-EEBD-0A12-3C04-BC3197A25166}"/>
              </a:ext>
            </a:extLst>
          </p:cNvPr>
          <p:cNvGrpSpPr/>
          <p:nvPr/>
        </p:nvGrpSpPr>
        <p:grpSpPr>
          <a:xfrm>
            <a:off x="1310640" y="3226536"/>
            <a:ext cx="10308394" cy="2481205"/>
            <a:chOff x="1310640" y="3226536"/>
            <a:chExt cx="10308394" cy="2481205"/>
          </a:xfrm>
        </p:grpSpPr>
        <p:pic>
          <p:nvPicPr>
            <p:cNvPr id="18" name="그림 17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B3128D3D-71E5-0B0E-F582-A5CF24A99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0640" y="5523466"/>
              <a:ext cx="173832" cy="180561"/>
            </a:xfrm>
            <a:prstGeom prst="rect">
              <a:avLst/>
            </a:prstGeom>
          </p:spPr>
        </p:pic>
        <p:pic>
          <p:nvPicPr>
            <p:cNvPr id="19" name="그림 18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96272CE8-E688-5E55-3892-FE50CB608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39507" y="5537382"/>
              <a:ext cx="103195" cy="152729"/>
            </a:xfrm>
            <a:prstGeom prst="rect">
              <a:avLst/>
            </a:prstGeom>
          </p:spPr>
        </p:pic>
        <p:pic>
          <p:nvPicPr>
            <p:cNvPr id="20" name="그림 19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6AA5F6D5-3157-9628-0C04-BFF757DC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30105" y="5550171"/>
              <a:ext cx="137360" cy="127151"/>
            </a:xfrm>
            <a:prstGeom prst="rect">
              <a:avLst/>
            </a:prstGeom>
          </p:spPr>
        </p:pic>
        <p:pic>
          <p:nvPicPr>
            <p:cNvPr id="21" name="그림 20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F6E2C808-E321-9ACA-0225-7D19FAF19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39208" y="5537382"/>
              <a:ext cx="103195" cy="152729"/>
            </a:xfrm>
            <a:prstGeom prst="rect">
              <a:avLst/>
            </a:prstGeom>
          </p:spPr>
        </p:pic>
        <p:pic>
          <p:nvPicPr>
            <p:cNvPr id="22" name="그림 21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083CD72A-3E30-4063-6135-1FB50EE6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97463" y="5550171"/>
              <a:ext cx="137360" cy="127151"/>
            </a:xfrm>
            <a:prstGeom prst="rect">
              <a:avLst/>
            </a:prstGeom>
          </p:spPr>
        </p:pic>
        <p:pic>
          <p:nvPicPr>
            <p:cNvPr id="23" name="그림 22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32942F0C-1474-40C3-BB47-AB084A20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06566" y="5537382"/>
              <a:ext cx="103195" cy="152729"/>
            </a:xfrm>
            <a:prstGeom prst="rect">
              <a:avLst/>
            </a:prstGeom>
          </p:spPr>
        </p:pic>
        <p:pic>
          <p:nvPicPr>
            <p:cNvPr id="24" name="그림 23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F64F1A7A-0032-27C5-2AB4-6A38E640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45402" y="5550171"/>
              <a:ext cx="137360" cy="127151"/>
            </a:xfrm>
            <a:prstGeom prst="rect">
              <a:avLst/>
            </a:prstGeom>
          </p:spPr>
        </p:pic>
        <p:pic>
          <p:nvPicPr>
            <p:cNvPr id="25" name="그림 24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6A742893-AE52-4358-FBAC-BE1D7671C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54505" y="5537382"/>
              <a:ext cx="103195" cy="152729"/>
            </a:xfrm>
            <a:prstGeom prst="rect">
              <a:avLst/>
            </a:prstGeom>
          </p:spPr>
        </p:pic>
        <p:pic>
          <p:nvPicPr>
            <p:cNvPr id="26" name="그림 25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F8C14ACC-6C12-8547-62B8-5225006E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23715" y="5550171"/>
              <a:ext cx="137360" cy="127151"/>
            </a:xfrm>
            <a:prstGeom prst="rect">
              <a:avLst/>
            </a:prstGeom>
          </p:spPr>
        </p:pic>
        <p:pic>
          <p:nvPicPr>
            <p:cNvPr id="27" name="그림 26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CB3756F8-2737-4F12-949E-1A5F39E3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2818" y="5537382"/>
              <a:ext cx="103195" cy="152729"/>
            </a:xfrm>
            <a:prstGeom prst="rect">
              <a:avLst/>
            </a:prstGeom>
          </p:spPr>
        </p:pic>
        <p:pic>
          <p:nvPicPr>
            <p:cNvPr id="28" name="그림 27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EDED1E5A-BDB0-18FB-198E-B71E6A168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0470" y="5535326"/>
              <a:ext cx="150996" cy="156841"/>
            </a:xfrm>
            <a:prstGeom prst="rect">
              <a:avLst/>
            </a:prstGeom>
          </p:spPr>
        </p:pic>
        <p:pic>
          <p:nvPicPr>
            <p:cNvPr id="29" name="그림 28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F2FFC1E0-5A74-8B51-827F-11ED3E76D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73209" y="5537382"/>
              <a:ext cx="103195" cy="152729"/>
            </a:xfrm>
            <a:prstGeom prst="rect">
              <a:avLst/>
            </a:prstGeom>
          </p:spPr>
        </p:pic>
        <p:pic>
          <p:nvPicPr>
            <p:cNvPr id="30" name="그림 29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9E0F2D81-8A9B-6BD3-E89D-E37300EF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0068" y="5537382"/>
              <a:ext cx="103195" cy="152729"/>
            </a:xfrm>
            <a:prstGeom prst="rect">
              <a:avLst/>
            </a:prstGeom>
          </p:spPr>
        </p:pic>
        <p:pic>
          <p:nvPicPr>
            <p:cNvPr id="31" name="그림 30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32F0649B-44FE-1AB9-F84E-10B53D848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9224" y="5537382"/>
              <a:ext cx="103195" cy="152729"/>
            </a:xfrm>
            <a:prstGeom prst="rect">
              <a:avLst/>
            </a:prstGeom>
          </p:spPr>
        </p:pic>
        <p:pic>
          <p:nvPicPr>
            <p:cNvPr id="32" name="그림 31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4C83241F-96CC-9D94-A303-021EC23D9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1005" y="5550171"/>
              <a:ext cx="137360" cy="127151"/>
            </a:xfrm>
            <a:prstGeom prst="rect">
              <a:avLst/>
            </a:prstGeom>
          </p:spPr>
        </p:pic>
        <p:pic>
          <p:nvPicPr>
            <p:cNvPr id="33" name="그림 32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0A4D86B8-ED6A-0BD4-D1A6-41311A651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22451" y="5537382"/>
              <a:ext cx="103195" cy="152729"/>
            </a:xfrm>
            <a:prstGeom prst="rect">
              <a:avLst/>
            </a:prstGeom>
          </p:spPr>
        </p:pic>
        <p:pic>
          <p:nvPicPr>
            <p:cNvPr id="34" name="그림 33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6D7450E7-6221-D129-5912-962385A99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33414" y="5549621"/>
              <a:ext cx="137360" cy="127151"/>
            </a:xfrm>
            <a:prstGeom prst="rect">
              <a:avLst/>
            </a:prstGeom>
          </p:spPr>
        </p:pic>
        <p:pic>
          <p:nvPicPr>
            <p:cNvPr id="35" name="그림 34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8D35B501-06C9-1C2E-7692-2B78136E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4860" y="5536832"/>
              <a:ext cx="103195" cy="152729"/>
            </a:xfrm>
            <a:prstGeom prst="rect">
              <a:avLst/>
            </a:prstGeom>
          </p:spPr>
        </p:pic>
        <p:pic>
          <p:nvPicPr>
            <p:cNvPr id="36" name="그림 35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65CC1002-7F70-C24B-51F1-051AC092E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6115" y="3226536"/>
              <a:ext cx="173832" cy="180561"/>
            </a:xfrm>
            <a:prstGeom prst="rect">
              <a:avLst/>
            </a:prstGeom>
          </p:spPr>
        </p:pic>
        <p:pic>
          <p:nvPicPr>
            <p:cNvPr id="37" name="그림 36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10827A24-6429-EBC4-7F8B-F993CECEA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4982" y="3240452"/>
              <a:ext cx="103195" cy="152729"/>
            </a:xfrm>
            <a:prstGeom prst="rect">
              <a:avLst/>
            </a:prstGeom>
          </p:spPr>
        </p:pic>
        <p:pic>
          <p:nvPicPr>
            <p:cNvPr id="38" name="그림 37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3B70C133-ACDC-284E-6C2A-75D638F58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6748" y="3253241"/>
              <a:ext cx="137360" cy="127151"/>
            </a:xfrm>
            <a:prstGeom prst="rect">
              <a:avLst/>
            </a:prstGeom>
          </p:spPr>
        </p:pic>
        <p:pic>
          <p:nvPicPr>
            <p:cNvPr id="39" name="그림 38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BD6013D1-DC50-EB8B-B348-40E517327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35851" y="3240452"/>
              <a:ext cx="103195" cy="152729"/>
            </a:xfrm>
            <a:prstGeom prst="rect">
              <a:avLst/>
            </a:prstGeom>
          </p:spPr>
        </p:pic>
        <p:pic>
          <p:nvPicPr>
            <p:cNvPr id="40" name="그림 39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6044633F-DBFA-50C7-8927-62908204F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28385" y="3253241"/>
              <a:ext cx="137360" cy="127151"/>
            </a:xfrm>
            <a:prstGeom prst="rect">
              <a:avLst/>
            </a:prstGeom>
          </p:spPr>
        </p:pic>
        <p:pic>
          <p:nvPicPr>
            <p:cNvPr id="41" name="그림 40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B92197BD-9DA6-5F28-8592-8AA938698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39831" y="3240452"/>
              <a:ext cx="103195" cy="152729"/>
            </a:xfrm>
            <a:prstGeom prst="rect">
              <a:avLst/>
            </a:prstGeom>
          </p:spPr>
        </p:pic>
        <p:pic>
          <p:nvPicPr>
            <p:cNvPr id="42" name="그림 41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F3FAD703-064A-2E94-298A-EB7E455A7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42140" y="3253241"/>
              <a:ext cx="137360" cy="127151"/>
            </a:xfrm>
            <a:prstGeom prst="rect">
              <a:avLst/>
            </a:prstGeom>
          </p:spPr>
        </p:pic>
        <p:pic>
          <p:nvPicPr>
            <p:cNvPr id="43" name="그림 42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1A914B54-7FC0-5F2C-766B-452D7D9B4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53586" y="3240452"/>
              <a:ext cx="103195" cy="152729"/>
            </a:xfrm>
            <a:prstGeom prst="rect">
              <a:avLst/>
            </a:prstGeom>
          </p:spPr>
        </p:pic>
        <p:pic>
          <p:nvPicPr>
            <p:cNvPr id="44" name="그림 43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0D4E54F7-5DA1-AA71-E9C1-0FC6D3F7E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94997" y="3226536"/>
              <a:ext cx="173832" cy="180561"/>
            </a:xfrm>
            <a:prstGeom prst="rect">
              <a:avLst/>
            </a:prstGeom>
          </p:spPr>
        </p:pic>
        <p:pic>
          <p:nvPicPr>
            <p:cNvPr id="45" name="그림 44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AE2981E3-1286-477A-890E-CB5862EEE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23864" y="3240452"/>
              <a:ext cx="103195" cy="152729"/>
            </a:xfrm>
            <a:prstGeom prst="rect">
              <a:avLst/>
            </a:prstGeom>
          </p:spPr>
        </p:pic>
        <p:pic>
          <p:nvPicPr>
            <p:cNvPr id="46" name="그림 45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FF167494-AF7B-372B-C677-C99149BD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06557" y="3253241"/>
              <a:ext cx="137360" cy="127151"/>
            </a:xfrm>
            <a:prstGeom prst="rect">
              <a:avLst/>
            </a:prstGeom>
          </p:spPr>
        </p:pic>
        <p:pic>
          <p:nvPicPr>
            <p:cNvPr id="47" name="그림 46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8830DFD8-3C89-771B-66EF-EA2DD9A58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15660" y="3240452"/>
              <a:ext cx="103195" cy="152729"/>
            </a:xfrm>
            <a:prstGeom prst="rect">
              <a:avLst/>
            </a:prstGeom>
          </p:spPr>
        </p:pic>
        <p:pic>
          <p:nvPicPr>
            <p:cNvPr id="48" name="그림 47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9402D33C-D232-F52A-F668-0B5F38D6F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06736" y="3253241"/>
              <a:ext cx="137360" cy="127151"/>
            </a:xfrm>
            <a:prstGeom prst="rect">
              <a:avLst/>
            </a:prstGeom>
          </p:spPr>
        </p:pic>
        <p:pic>
          <p:nvPicPr>
            <p:cNvPr id="49" name="그림 48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E9FE9622-9D39-7CE0-2CF9-20745EDEE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15839" y="3240452"/>
              <a:ext cx="103195" cy="152729"/>
            </a:xfrm>
            <a:prstGeom prst="rect">
              <a:avLst/>
            </a:prstGeom>
          </p:spPr>
        </p:pic>
        <p:pic>
          <p:nvPicPr>
            <p:cNvPr id="50" name="그림 49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AD143ECF-4754-E531-F0BA-07D26266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08373" y="3253241"/>
              <a:ext cx="137360" cy="127151"/>
            </a:xfrm>
            <a:prstGeom prst="rect">
              <a:avLst/>
            </a:prstGeom>
          </p:spPr>
        </p:pic>
        <p:pic>
          <p:nvPicPr>
            <p:cNvPr id="51" name="그림 50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20B358DB-FDBE-2E7B-5397-D1CB4B73C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9819" y="3240452"/>
              <a:ext cx="103195" cy="152729"/>
            </a:xfrm>
            <a:prstGeom prst="rect">
              <a:avLst/>
            </a:prstGeom>
          </p:spPr>
        </p:pic>
        <p:pic>
          <p:nvPicPr>
            <p:cNvPr id="52" name="그림 51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9FC5CB78-B7A7-A806-E99B-E440F3977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45030" y="4401502"/>
              <a:ext cx="152227" cy="158120"/>
            </a:xfrm>
            <a:prstGeom prst="rect">
              <a:avLst/>
            </a:prstGeom>
          </p:spPr>
        </p:pic>
        <p:pic>
          <p:nvPicPr>
            <p:cNvPr id="53" name="그림 52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E2FFA939-6188-1CC8-3467-159AFFDC0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58758" y="4416986"/>
              <a:ext cx="137360" cy="127151"/>
            </a:xfrm>
            <a:prstGeom prst="rect">
              <a:avLst/>
            </a:prstGeom>
          </p:spPr>
        </p:pic>
        <p:pic>
          <p:nvPicPr>
            <p:cNvPr id="54" name="그림 53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8719E81A-3552-44F5-557F-97494F1C9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7897" y="4403642"/>
              <a:ext cx="152227" cy="158120"/>
            </a:xfrm>
            <a:prstGeom prst="rect">
              <a:avLst/>
            </a:prstGeom>
          </p:spPr>
        </p:pic>
        <p:pic>
          <p:nvPicPr>
            <p:cNvPr id="55" name="그림 54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F034A700-C604-6B55-DBA1-4CD0D9956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61215" y="4421999"/>
              <a:ext cx="137360" cy="127151"/>
            </a:xfrm>
            <a:prstGeom prst="rect">
              <a:avLst/>
            </a:prstGeom>
          </p:spPr>
        </p:pic>
        <p:pic>
          <p:nvPicPr>
            <p:cNvPr id="56" name="그림 55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600E92C1-93AD-3029-8EB0-0988B672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6048" y="4401501"/>
              <a:ext cx="152227" cy="158120"/>
            </a:xfrm>
            <a:prstGeom prst="rect">
              <a:avLst/>
            </a:prstGeom>
          </p:spPr>
        </p:pic>
        <p:pic>
          <p:nvPicPr>
            <p:cNvPr id="57" name="그림 56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B13A2B33-8EED-4D48-1CE3-7A0C615C3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44199" y="4408895"/>
              <a:ext cx="152227" cy="158120"/>
            </a:xfrm>
            <a:prstGeom prst="rect">
              <a:avLst/>
            </a:prstGeom>
          </p:spPr>
        </p:pic>
        <p:pic>
          <p:nvPicPr>
            <p:cNvPr id="58" name="그림 57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A07DB693-93E6-D594-8EF7-9264DA419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602" y="4408645"/>
              <a:ext cx="152227" cy="158120"/>
            </a:xfrm>
            <a:prstGeom prst="rect">
              <a:avLst/>
            </a:prstGeom>
          </p:spPr>
        </p:pic>
        <p:pic>
          <p:nvPicPr>
            <p:cNvPr id="59" name="그림 58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A1E0AB62-139E-C954-1729-35778BFD6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4753" y="4416039"/>
              <a:ext cx="152227" cy="158120"/>
            </a:xfrm>
            <a:prstGeom prst="rect">
              <a:avLst/>
            </a:prstGeom>
          </p:spPr>
        </p:pic>
        <p:pic>
          <p:nvPicPr>
            <p:cNvPr id="60" name="그림 59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8891B41D-650E-AC31-347A-6F026CEEF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15272" y="4393598"/>
              <a:ext cx="173832" cy="180561"/>
            </a:xfrm>
            <a:prstGeom prst="rect">
              <a:avLst/>
            </a:prstGeom>
          </p:spPr>
        </p:pic>
        <p:pic>
          <p:nvPicPr>
            <p:cNvPr id="61" name="그림 60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07CB3542-77BC-AFC5-6D51-4EED2C770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44139" y="4407514"/>
              <a:ext cx="103195" cy="152729"/>
            </a:xfrm>
            <a:prstGeom prst="rect">
              <a:avLst/>
            </a:prstGeom>
          </p:spPr>
        </p:pic>
        <p:pic>
          <p:nvPicPr>
            <p:cNvPr id="62" name="그림 61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54C31FFF-503F-D4A1-0783-9F00416EB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41297" y="4420303"/>
              <a:ext cx="137360" cy="127151"/>
            </a:xfrm>
            <a:prstGeom prst="rect">
              <a:avLst/>
            </a:prstGeom>
          </p:spPr>
        </p:pic>
        <p:pic>
          <p:nvPicPr>
            <p:cNvPr id="63" name="그림 62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8B8D9F37-1A84-44D3-26F6-9A0802D7D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45030" y="5549621"/>
              <a:ext cx="152227" cy="158120"/>
            </a:xfrm>
            <a:prstGeom prst="rect">
              <a:avLst/>
            </a:prstGeom>
          </p:spPr>
        </p:pic>
        <p:pic>
          <p:nvPicPr>
            <p:cNvPr id="64" name="그림 63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D4505E05-385F-845C-483C-F072D3C8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5330" y="5562410"/>
              <a:ext cx="137360" cy="127151"/>
            </a:xfrm>
            <a:prstGeom prst="rect">
              <a:avLst/>
            </a:prstGeom>
          </p:spPr>
        </p:pic>
        <p:pic>
          <p:nvPicPr>
            <p:cNvPr id="65" name="그림 64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634B6974-E9D4-24B2-FA2F-2067B2B50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53841" y="5566143"/>
              <a:ext cx="137360" cy="127151"/>
            </a:xfrm>
            <a:prstGeom prst="rect">
              <a:avLst/>
            </a:prstGeom>
          </p:spPr>
        </p:pic>
        <p:pic>
          <p:nvPicPr>
            <p:cNvPr id="66" name="그림 65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EF22A1DE-B645-BDC9-71E9-357101514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55478" y="5566143"/>
              <a:ext cx="137360" cy="127151"/>
            </a:xfrm>
            <a:prstGeom prst="rect">
              <a:avLst/>
            </a:prstGeom>
          </p:spPr>
        </p:pic>
        <p:pic>
          <p:nvPicPr>
            <p:cNvPr id="67" name="그림 66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8AF3740B-16FE-E503-8ECC-9FFAE2D14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66924" y="5553354"/>
              <a:ext cx="103195" cy="152729"/>
            </a:xfrm>
            <a:prstGeom prst="rect">
              <a:avLst/>
            </a:prstGeom>
          </p:spPr>
        </p:pic>
        <p:pic>
          <p:nvPicPr>
            <p:cNvPr id="68" name="그림 67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31833A8A-2C60-8325-76E1-2DD30CD6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602" y="5549621"/>
              <a:ext cx="152227" cy="158120"/>
            </a:xfrm>
            <a:prstGeom prst="rect">
              <a:avLst/>
            </a:prstGeom>
          </p:spPr>
        </p:pic>
        <p:pic>
          <p:nvPicPr>
            <p:cNvPr id="69" name="그림 68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03C6F16F-1CA4-61DC-B8A0-7B4A0B34E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4753" y="5549621"/>
              <a:ext cx="152227" cy="158120"/>
            </a:xfrm>
            <a:prstGeom prst="rect">
              <a:avLst/>
            </a:prstGeom>
          </p:spPr>
        </p:pic>
        <p:pic>
          <p:nvPicPr>
            <p:cNvPr id="70" name="그림 69" descr="상징, 원, 로고, 폰트이(가) 표시된 사진&#10;&#10;자동 생성된 설명">
              <a:extLst>
                <a:ext uri="{FF2B5EF4-FFF2-40B4-BE49-F238E27FC236}">
                  <a16:creationId xmlns:a16="http://schemas.microsoft.com/office/drawing/2014/main" id="{08090E7C-10B2-C8F4-7BA7-619489AEB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15272" y="5549621"/>
              <a:ext cx="152227" cy="158120"/>
            </a:xfrm>
            <a:prstGeom prst="rect">
              <a:avLst/>
            </a:prstGeom>
          </p:spPr>
        </p:pic>
        <p:pic>
          <p:nvPicPr>
            <p:cNvPr id="71" name="그림 70" descr="원, 다채로움이(가) 표시된 사진&#10;&#10;자동 생성된 설명">
              <a:extLst>
                <a:ext uri="{FF2B5EF4-FFF2-40B4-BE49-F238E27FC236}">
                  <a16:creationId xmlns:a16="http://schemas.microsoft.com/office/drawing/2014/main" id="{370868DC-F00C-6B0F-3184-B365F52E9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26458" y="5564087"/>
              <a:ext cx="137360" cy="127151"/>
            </a:xfrm>
            <a:prstGeom prst="rect">
              <a:avLst/>
            </a:prstGeom>
          </p:spPr>
        </p:pic>
        <p:pic>
          <p:nvPicPr>
            <p:cNvPr id="72" name="그림 71" descr="레드, 디자인이(가) 표시된 사진&#10;&#10;자동 생성된 설명">
              <a:extLst>
                <a:ext uri="{FF2B5EF4-FFF2-40B4-BE49-F238E27FC236}">
                  <a16:creationId xmlns:a16="http://schemas.microsoft.com/office/drawing/2014/main" id="{F0F26466-3EF0-560D-5FBA-44DCB3CD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39541" y="5551298"/>
              <a:ext cx="103195" cy="152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5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6356</TotalTime>
  <Words>120</Words>
  <Application>Microsoft Office PowerPoint</Application>
  <PresentationFormat>와이드스크린</PresentationFormat>
  <Paragraphs>26</Paragraphs>
  <Slides>6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Arial</vt:lpstr>
      <vt:lpstr>Spoqa Han Sans Neo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223</cp:revision>
  <dcterms:created xsi:type="dcterms:W3CDTF">2024-07-03T01:17:18Z</dcterms:created>
  <dcterms:modified xsi:type="dcterms:W3CDTF">2025-08-19T05:37:45Z</dcterms:modified>
</cp:coreProperties>
</file>