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1"/>
  </p:notesMasterIdLst>
  <p:sldIdLst>
    <p:sldId id="292" r:id="rId5"/>
    <p:sldId id="299" r:id="rId6"/>
    <p:sldId id="296" r:id="rId7"/>
    <p:sldId id="293" r:id="rId8"/>
    <p:sldId id="297" r:id="rId9"/>
    <p:sldId id="295" r:id="rId10"/>
  </p:sldIdLst>
  <p:sldSz cx="12192000" cy="6858000"/>
  <p:notesSz cx="6858000" cy="9144000"/>
  <p:embeddedFontLst>
    <p:embeddedFont>
      <p:font typeface="NanumGothicExtraBold" pitchFamily="2" charset="-127"/>
      <p:bold r:id="rId12"/>
    </p:embeddedFont>
    <p:embeddedFont>
      <p:font typeface="나눔고딕" pitchFamily="2" charset="-127"/>
      <p:regular r:id="rId13"/>
      <p:bold r:id="rId14"/>
    </p:embeddedFont>
    <p:embeddedFont>
      <p:font typeface="맑은 고딕" panose="020B0503020000020004" pitchFamily="50" charset="-127"/>
      <p:regular r:id="rId15"/>
      <p:bold r:id="rId1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8553"/>
    <a:srgbClr val="9C3CC8"/>
    <a:srgbClr val="F313B8"/>
    <a:srgbClr val="46C0A9"/>
    <a:srgbClr val="50B652"/>
    <a:srgbClr val="3CC864"/>
    <a:srgbClr val="19552A"/>
    <a:srgbClr val="633CC8"/>
    <a:srgbClr val="3CC7C2"/>
    <a:srgbClr val="3C48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87"/>
    <p:restoredTop sz="94658"/>
  </p:normalViewPr>
  <p:slideViewPr>
    <p:cSldViewPr snapToGrid="0" showGuides="1">
      <p:cViewPr varScale="1">
        <p:scale>
          <a:sx n="150" d="100"/>
          <a:sy n="150" d="100"/>
        </p:scale>
        <p:origin x="366" y="12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2025-07-07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3600" dirty="0" err="1">
                <a:solidFill>
                  <a:schemeClr val="tx1"/>
                </a:solidFill>
                <a:latin typeface="+mn-ea"/>
                <a:ea typeface="+mn-ea"/>
              </a:rPr>
              <a:t>흰수염고래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Ⅰ.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노래해요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26~27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84000"/>
            <a:ext cx="5760000" cy="1436194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성부의 어울림을 느끼며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en-US" altLang="ko-KR" sz="2800" dirty="0">
                <a:latin typeface="+mn-ea"/>
                <a:ea typeface="+mn-ea"/>
              </a:rPr>
              <a:t>2</a:t>
            </a:r>
            <a:r>
              <a:rPr kumimoji="1" lang="ko-KR" altLang="en-US" sz="2800" dirty="0">
                <a:latin typeface="+mn-ea"/>
                <a:ea typeface="+mn-ea"/>
              </a:rPr>
              <a:t>부 합창을 할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44D07EE5-F6FC-4040-8C07-6E19B0352778}"/>
              </a:ext>
            </a:extLst>
          </p:cNvPr>
          <p:cNvSpPr txBox="1">
            <a:spLocks/>
          </p:cNvSpPr>
          <p:nvPr/>
        </p:nvSpPr>
        <p:spPr>
          <a:xfrm>
            <a:off x="2397696" y="995689"/>
            <a:ext cx="8924085" cy="2185662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사장조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→ 내림가장조</a:t>
            </a:r>
            <a:endParaRPr kumimoji="1" lang="en-US" altLang="ko-KR" sz="18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 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박자</a:t>
            </a:r>
            <a:endParaRPr kumimoji="1" lang="en-US" altLang="ko-KR" sz="18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♩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=89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부 합창</a:t>
            </a:r>
            <a:endParaRPr kumimoji="1" lang="en-US" altLang="ko-KR" sz="1800" b="0" dirty="0"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2D580D2-C08B-4477-B0DD-8450BAE27F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98437" y="1669856"/>
            <a:ext cx="206423" cy="346062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04F758F-AC47-4621-AABC-BA8BD96B0B13}"/>
              </a:ext>
            </a:extLst>
          </p:cNvPr>
          <p:cNvSpPr txBox="1">
            <a:spLocks/>
          </p:cNvSpPr>
          <p:nvPr/>
        </p:nvSpPr>
        <p:spPr>
          <a:xfrm>
            <a:off x="595200" y="976281"/>
            <a:ext cx="1388809" cy="4473289"/>
          </a:xfrm>
          <a:prstGeom prst="rect">
            <a:avLst/>
          </a:prstGeom>
        </p:spPr>
        <p:txBody>
          <a:bodyPr lIns="0" tIns="0" rIns="0" bIns="0" anchor="t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빠르기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B75AE70-A487-4B7A-B508-56E143173F7A}"/>
              </a:ext>
            </a:extLst>
          </p:cNvPr>
          <p:cNvSpPr txBox="1">
            <a:spLocks/>
          </p:cNvSpPr>
          <p:nvPr/>
        </p:nvSpPr>
        <p:spPr>
          <a:xfrm>
            <a:off x="2404108" y="3303976"/>
            <a:ext cx="8924085" cy="214559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이 노래는 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2011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년에 발매된 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YB(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윤도현 밴드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의 미니 앨범 ‘</a:t>
            </a: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흰수염고래’의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타이틀곡이다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가수 윤현이 </a:t>
            </a: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흰수염고래에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관한 다큐멘터리 프로그램을 본 후 </a:t>
            </a: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흰수염고래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이야기에 우리가 살아가는 이야기를 투영해 만들었다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원곡은 음이 높아서 학생들이 부르기 편하도록 조성을 낮추었고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화음을 느끼며 감정을 풍부하게 표현할 수 있도록 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부 합창으로 편곡되었다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3635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익히기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C4AEA0CE-3EA2-4829-8868-CFA7AA609689}"/>
              </a:ext>
            </a:extLst>
          </p:cNvPr>
          <p:cNvSpPr/>
          <p:nvPr/>
        </p:nvSpPr>
        <p:spPr bwMode="auto">
          <a:xfrm>
            <a:off x="11249803" y="1012858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노래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5C7AA52A-F243-4442-A696-9B4CCE82FF89}"/>
              </a:ext>
            </a:extLst>
          </p:cNvPr>
          <p:cNvSpPr/>
          <p:nvPr/>
        </p:nvSpPr>
        <p:spPr bwMode="auto">
          <a:xfrm>
            <a:off x="11249803" y="1901595"/>
            <a:ext cx="437735" cy="2243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반주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95A1FF5-D6F6-5CB3-347C-A1D40479A8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0686" y="802948"/>
            <a:ext cx="4003320" cy="544119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A3376C1C-A1E3-1A55-347E-5628DB0987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3639" y="1405139"/>
            <a:ext cx="3871887" cy="4812880"/>
          </a:xfrm>
          <a:prstGeom prst="rect">
            <a:avLst/>
          </a:prstGeom>
        </p:spPr>
      </p:pic>
      <p:pic>
        <p:nvPicPr>
          <p:cNvPr id="12" name="[아침나라 중음②]_1단원_교과서_26쪽_흰수염고래_노래">
            <a:hlinkClick r:id="" action="ppaction://media"/>
            <a:extLst>
              <a:ext uri="{FF2B5EF4-FFF2-40B4-BE49-F238E27FC236}">
                <a16:creationId xmlns:a16="http://schemas.microsoft.com/office/drawing/2014/main" id="{A7561500-5F92-B30D-9608-99BBB6D2C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98966" y="1321707"/>
            <a:ext cx="339407" cy="339407"/>
          </a:xfrm>
          <a:prstGeom prst="rect">
            <a:avLst/>
          </a:prstGeom>
        </p:spPr>
      </p:pic>
      <p:pic>
        <p:nvPicPr>
          <p:cNvPr id="13" name="[아침나라 중음②]_1단원_교과서_26쪽_흰수염고래_반주_89">
            <a:hlinkClick r:id="" action="ppaction://media"/>
            <a:extLst>
              <a:ext uri="{FF2B5EF4-FFF2-40B4-BE49-F238E27FC236}">
                <a16:creationId xmlns:a16="http://schemas.microsoft.com/office/drawing/2014/main" id="{2DA57761-D333-BB20-CFEA-143B800FC5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05746" y="2196674"/>
            <a:ext cx="339407" cy="33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870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가사 음미하기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65FE687E-A275-953C-367E-5BB22611D86B}"/>
              </a:ext>
            </a:extLst>
          </p:cNvPr>
          <p:cNvSpPr/>
          <p:nvPr/>
        </p:nvSpPr>
        <p:spPr>
          <a:xfrm>
            <a:off x="1177785" y="1516033"/>
            <a:ext cx="1671800" cy="344517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kumimoji="1" lang="ko-KR" altLang="en-US" sz="1600" dirty="0" err="1">
                <a:solidFill>
                  <a:schemeClr val="accent6">
                    <a:lumMod val="50000"/>
                  </a:schemeClr>
                </a:solidFill>
              </a:rPr>
              <a:t>흰수염고래</a:t>
            </a:r>
            <a:endParaRPr lang="ko-KR" alt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D76EB8-95AC-6E59-0AED-CDBA7F94C801}"/>
              </a:ext>
            </a:extLst>
          </p:cNvPr>
          <p:cNvSpPr txBox="1"/>
          <p:nvPr/>
        </p:nvSpPr>
        <p:spPr>
          <a:xfrm>
            <a:off x="1711665" y="2204084"/>
            <a:ext cx="4250985" cy="2220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dirty="0"/>
              <a:t>작은 연못에서 시작된 길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ko-KR" altLang="en-US" dirty="0"/>
              <a:t>바다로 </a:t>
            </a:r>
            <a:r>
              <a:rPr lang="ko-KR" altLang="en-US" dirty="0" err="1"/>
              <a:t>바다로</a:t>
            </a:r>
            <a:r>
              <a:rPr lang="ko-KR" altLang="en-US" dirty="0"/>
              <a:t> 갈 수 있음 좋겠네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ko-KR" altLang="en-US" dirty="0"/>
              <a:t>어쩌면 그 험한 길에 지칠지 몰라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ko-KR" altLang="en-US" dirty="0"/>
              <a:t>걸어도 </a:t>
            </a:r>
            <a:r>
              <a:rPr lang="ko-KR" altLang="en-US" dirty="0" err="1"/>
              <a:t>걸어도</a:t>
            </a:r>
            <a:r>
              <a:rPr lang="ko-KR" altLang="en-US" dirty="0"/>
              <a:t> 더딘 발걸음에</a:t>
            </a:r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004C7-0AEC-9F52-11E3-C82E6BA56B57}"/>
              </a:ext>
            </a:extLst>
          </p:cNvPr>
          <p:cNvSpPr txBox="1"/>
          <p:nvPr/>
        </p:nvSpPr>
        <p:spPr>
          <a:xfrm>
            <a:off x="6588465" y="2204084"/>
            <a:ext cx="4581186" cy="332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dirty="0"/>
              <a:t>너 가는 길이 너무 지치고 힘들 때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ko-KR" altLang="en-US" dirty="0"/>
              <a:t>말을 해줘 숨기지마 넌 혼자가 아니야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ko-KR" altLang="en-US" dirty="0"/>
              <a:t>우리도 언젠가 </a:t>
            </a:r>
            <a:r>
              <a:rPr lang="ko-KR" altLang="en-US" dirty="0" err="1"/>
              <a:t>흰수염고래처럼</a:t>
            </a:r>
            <a:r>
              <a:rPr lang="ko-KR" altLang="en-US" dirty="0"/>
              <a:t> 헤엄쳐 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ko-KR" altLang="en-US" dirty="0"/>
              <a:t>두려움 없이 이 넓은 세상 살아갈 수 있길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ko-KR" altLang="en-US" dirty="0"/>
              <a:t>그런 사람 이길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ko-KR" altLang="en-US" dirty="0" err="1"/>
              <a:t>상처받지마</a:t>
            </a:r>
            <a:r>
              <a:rPr lang="ko-KR" altLang="en-US" dirty="0"/>
              <a:t> 이젠 </a:t>
            </a:r>
            <a:r>
              <a:rPr lang="ko-KR" altLang="en-US" dirty="0" err="1"/>
              <a:t>울지마</a:t>
            </a:r>
            <a:r>
              <a:rPr lang="ko-KR" altLang="en-US" dirty="0"/>
              <a:t> 웃어봐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39070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2637</TotalTime>
  <Words>168</Words>
  <Application>Microsoft Office PowerPoint</Application>
  <PresentationFormat>와이드스크린</PresentationFormat>
  <Paragraphs>35</Paragraphs>
  <Slides>6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6</vt:i4>
      </vt:variant>
    </vt:vector>
  </HeadingPairs>
  <TitlesOfParts>
    <vt:vector size="14" baseType="lpstr">
      <vt:lpstr>Arial</vt:lpstr>
      <vt:lpstr>나눔고딕</vt:lpstr>
      <vt:lpstr>맑은 고딕</vt:lpstr>
      <vt:lpstr>NanumGothicExtraBold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168</cp:revision>
  <dcterms:created xsi:type="dcterms:W3CDTF">2024-07-03T01:17:18Z</dcterms:created>
  <dcterms:modified xsi:type="dcterms:W3CDTF">2025-07-07T02:00:39Z</dcterms:modified>
</cp:coreProperties>
</file>