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05" r:id="rId6"/>
    <p:sldId id="304" r:id="rId7"/>
    <p:sldId id="384" r:id="rId8"/>
    <p:sldId id="382" r:id="rId9"/>
    <p:sldId id="392" r:id="rId10"/>
    <p:sldId id="391" r:id="rId11"/>
    <p:sldId id="316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b="0" dirty="0"/>
              <a:t>주제가 있는 음악회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주제가 있는 음악회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en-US" altLang="ko-KR" sz="3200" dirty="0"/>
              <a:t>5</a:t>
            </a:r>
            <a:r>
              <a:rPr kumimoji="1" lang="ko-KR" altLang="en-US" sz="3200" dirty="0"/>
              <a:t>학년 교과서 살펴보고 좋아하는 </a:t>
            </a:r>
            <a:r>
              <a:rPr kumimoji="1" lang="ko-KR" altLang="en-US" sz="3200" dirty="0" err="1"/>
              <a:t>제재곡</a:t>
            </a:r>
            <a:r>
              <a:rPr kumimoji="1" lang="ko-KR" altLang="en-US" sz="3200" dirty="0"/>
              <a:t> 선정하기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5" name="그림 4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781ABB-1046-CBB0-AFA1-960373B6B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928" y="2286593"/>
            <a:ext cx="7179848" cy="7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간단한 형태의 연주를 준비하여 음악회에서 발표할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35CAE8B-7F43-D12A-8C3C-92666009A5F2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주제가 있는 음악회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8775BC3-91B8-BC6E-A965-D6279EB761E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6152-8F75-F108-9212-844C7DDB2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BB7575B-EF00-25E3-FB75-3704C762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233E3D9-2AAB-C87A-FB1C-D88A5418C0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B5D6473-7BEB-1BBC-A212-2D9CE51F3445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1: </a:t>
            </a:r>
            <a:r>
              <a:rPr lang="ko-KR" altLang="en-US" b="0" dirty="0"/>
              <a:t>우리 반 음악회의 주제를 정해 봅시다</a:t>
            </a:r>
            <a:r>
              <a:rPr lang="en-US" altLang="ko-KR" b="0" dirty="0"/>
              <a:t>. </a:t>
            </a:r>
          </a:p>
          <a:p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43AE1E5-99E4-8EE6-5AAD-2FC16F1FEAF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반 음악회 주제 정하기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B44F3C6-44AD-2A5E-623C-2540164F8BC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CB4397B-00BE-3691-CB84-A39AD0AD27B4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주제가 있는 음악회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FAF1DC8-5BDA-E312-2CD3-9FA4235F1CB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 descr="텍스트, 폰트, 화이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CC3095-976C-6214-6385-A1F8DDB9C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35" y="1655455"/>
            <a:ext cx="4554641" cy="1329295"/>
          </a:xfrm>
          <a:prstGeom prst="rect">
            <a:avLst/>
          </a:prstGeom>
        </p:spPr>
      </p:pic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BBE5E213-775C-B6E0-2FF1-D9FA235CFD34}"/>
              </a:ext>
            </a:extLst>
          </p:cNvPr>
          <p:cNvSpPr txBox="1">
            <a:spLocks/>
          </p:cNvSpPr>
          <p:nvPr/>
        </p:nvSpPr>
        <p:spPr>
          <a:xfrm>
            <a:off x="791999" y="3490259"/>
            <a:ext cx="905009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주제를 잘 드러내는 음악회를 만들기 위한 방법 논의하기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 descr="텍스트, 폰트, 화이트, 영수증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6C8F876-D6B7-D9F8-817C-3168E7A1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100" y="4120248"/>
            <a:ext cx="5384930" cy="9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5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440069E-C113-4A84-3CE0-2A3F141FF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주제가 있는 우리 반 음악회를 기획해 </a:t>
            </a:r>
            <a:r>
              <a:rPr kumimoji="1" lang="ko-KR" altLang="en-US" sz="1900" b="0" dirty="0"/>
              <a:t>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435027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음악회 기획하기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06BDE53-4E24-1687-9B57-D79B5AE3EB1E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주제가 있는 음악회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F9E68AE-F812-B833-F30F-ADFFF11D05A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그림 16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6D2A6B-8280-E8E7-33B6-2425BBF4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555057"/>
            <a:ext cx="6096851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91834-DA4F-403F-83BC-8F6287D76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5056285D-5234-C480-4742-070C63F2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EFF9512-C500-05B2-6C2A-83AED238E80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7C5F630-4482-5121-C450-0817A6E9EDC9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주제가 있는 우리 반 음악회를 기획해 </a:t>
            </a:r>
            <a:r>
              <a:rPr kumimoji="1" lang="ko-KR" altLang="en-US" sz="1900" b="0" dirty="0"/>
              <a:t>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225AD93-312A-40D2-9419-4FE3D55C308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435027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음악회 기획하기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8B5F079-DBA2-4093-6A30-75BDEC508FB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93D4755-6294-33E0-B4D7-3B81CB88D403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주제가 있는 음악회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EF0360D-B860-ED63-C9F9-1B626568CBF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 descr="텍스트, 스크린샷, 인간의 얼굴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CACCFB-AFBC-0646-6033-775F835F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6432"/>
          <a:stretch>
            <a:fillRect/>
          </a:stretch>
        </p:blipFill>
        <p:spPr>
          <a:xfrm>
            <a:off x="1185126" y="1723939"/>
            <a:ext cx="5208482" cy="251999"/>
          </a:xfrm>
          <a:prstGeom prst="rect">
            <a:avLst/>
          </a:prstGeom>
        </p:spPr>
      </p:pic>
      <p:pic>
        <p:nvPicPr>
          <p:cNvPr id="15" name="그림 14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420BB6-4C8B-3C28-674A-E32A1F1C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16" y="1975938"/>
            <a:ext cx="10386282" cy="27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91C8A-4373-2E0A-60B9-C2C448A0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A3A28239-DD2A-F39C-F238-6446618C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69984BF-55D9-0C6A-B6EB-75B5FA657BD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4426BC8-7D3C-3841-BD69-EA33D82E25E2}"/>
              </a:ext>
            </a:extLst>
          </p:cNvPr>
          <p:cNvSpPr txBox="1">
            <a:spLocks/>
          </p:cNvSpPr>
          <p:nvPr/>
        </p:nvSpPr>
        <p:spPr>
          <a:xfrm>
            <a:off x="792001" y="26894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3: </a:t>
            </a:r>
            <a:r>
              <a:rPr lang="ko-KR" altLang="en-US" b="0" dirty="0"/>
              <a:t>주제가 있는 우리 반 음악회를 열어 보고 소감을 발표해 </a:t>
            </a:r>
            <a:r>
              <a:rPr kumimoji="1" lang="ko-KR" altLang="en-US" sz="1900" b="0" dirty="0"/>
              <a:t>봅시다</a:t>
            </a:r>
            <a:r>
              <a:rPr kumimoji="1" lang="en-US" altLang="ko-KR" sz="1900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02EFDB2-40CC-3CBD-08D0-46748F22E910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632655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음악회에서 지켜야 할 일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269D8C3-2F18-AF8B-45FA-7C0852C3BBA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B9755F9E-450B-BD8C-DD53-7943BCFC73ED}"/>
              </a:ext>
            </a:extLst>
          </p:cNvPr>
          <p:cNvSpPr txBox="1">
            <a:spLocks/>
          </p:cNvSpPr>
          <p:nvPr/>
        </p:nvSpPr>
        <p:spPr>
          <a:xfrm>
            <a:off x="811436" y="2768745"/>
            <a:ext cx="70639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맡은 역할을 인식하고 음악회에 참여하기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BE38F8C4-17E1-DC08-5364-9A7F24BD436C}"/>
              </a:ext>
            </a:extLst>
          </p:cNvPr>
          <p:cNvSpPr txBox="1">
            <a:spLocks/>
          </p:cNvSpPr>
          <p:nvPr/>
        </p:nvSpPr>
        <p:spPr>
          <a:xfrm>
            <a:off x="792000" y="4835624"/>
            <a:ext cx="72311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음악회를 열어 본 소감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EE0762C-C8CD-801E-B492-93B458184078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주제가 있는 음악회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A151553-7A56-ACC3-151E-D4E3EE5E324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폰트, 화이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7903A2-7EAE-CE42-8C84-A96D16CFC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00" y="1630038"/>
            <a:ext cx="3772426" cy="809738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4F45C491-564A-B694-7314-2CEC17F31A40}"/>
              </a:ext>
            </a:extLst>
          </p:cNvPr>
          <p:cNvSpPr txBox="1">
            <a:spLocks/>
          </p:cNvSpPr>
          <p:nvPr/>
        </p:nvSpPr>
        <p:spPr>
          <a:xfrm>
            <a:off x="811436" y="3827165"/>
            <a:ext cx="70639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음악회를 마치고 정리하기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61E8B2B-BB44-C685-4F5C-10E640E2B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300" y="5475987"/>
            <a:ext cx="5096586" cy="3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192822" y="2268121"/>
            <a:ext cx="7773964" cy="14060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438825" y="2474893"/>
            <a:ext cx="529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간단한 형태의 연주를 준비하여 음악회에서 발표했나요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429113" y="2741723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7FFA5FA-D671-6340-6B4A-1DFE8722F8CD}"/>
              </a:ext>
            </a:extLst>
          </p:cNvPr>
          <p:cNvSpPr txBox="1">
            <a:spLocks/>
          </p:cNvSpPr>
          <p:nvPr/>
        </p:nvSpPr>
        <p:spPr>
          <a:xfrm>
            <a:off x="9979742" y="535702"/>
            <a:ext cx="185925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주제가 있는 음악회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926A200-DFD5-2D53-D15F-2A394D698A9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5486</TotalTime>
  <Words>263</Words>
  <Application>Microsoft Office PowerPoint</Application>
  <PresentationFormat>와이드스크린</PresentationFormat>
  <Paragraphs>50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NanumGothicExtraBold</vt:lpstr>
      <vt:lpstr>Arial</vt:lpstr>
      <vt:lpstr>맑은 고딕</vt:lpstr>
      <vt:lpstr>나눔고딕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356</cp:revision>
  <dcterms:created xsi:type="dcterms:W3CDTF">2024-07-03T01:17:18Z</dcterms:created>
  <dcterms:modified xsi:type="dcterms:W3CDTF">2025-12-02T05:40:50Z</dcterms:modified>
</cp:coreProperties>
</file>