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05" r:id="rId6"/>
    <p:sldId id="304" r:id="rId7"/>
    <p:sldId id="373" r:id="rId8"/>
    <p:sldId id="376" r:id="rId9"/>
    <p:sldId id="377" r:id="rId10"/>
    <p:sldId id="378" r:id="rId11"/>
    <p:sldId id="372" r:id="rId12"/>
    <p:sldId id="380" r:id="rId13"/>
    <p:sldId id="379" r:id="rId14"/>
    <p:sldId id="381" r:id="rId15"/>
    <p:sldId id="316" r:id="rId16"/>
    <p:sldId id="295" r:id="rId17"/>
  </p:sldIdLst>
  <p:sldSz cx="12192000" cy="6858000"/>
  <p:notesSz cx="6858000" cy="9144000"/>
  <p:embeddedFontLst>
    <p:embeddedFont>
      <p:font typeface="NanumGothicExtraBold" panose="020D0904000000000000" pitchFamily="50" charset="-127"/>
      <p:bold r:id="rId20"/>
    </p:embeddedFont>
    <p:embeddedFont>
      <p:font typeface="나눔고딕" panose="020D0604000000000000" pitchFamily="50" charset="-127"/>
      <p:regular r:id="rId21"/>
      <p:bold r:id="rId22"/>
    </p:embeddedFont>
    <p:embeddedFont>
      <p:font typeface="나눔고딕" panose="020D0604000000000000" pitchFamily="50" charset="-127"/>
      <p:regular r:id="rId21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01" d="100"/>
          <a:sy n="101" d="100"/>
        </p:scale>
        <p:origin x="5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2025-11-13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2025-11-13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4.png"/><Relationship Id="rId5" Type="http://schemas.microsoft.com/office/2007/relationships/media" Target="../media/media5.mp3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가을 들판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69DB9-EDB3-81F0-D9D9-0ED13398C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4496182-3CE7-8F2A-726E-DE55536F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220F677-455C-087F-A893-3CAFAFE9799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2B9C4B19-4937-734A-D00B-A52593EDBD8C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성부의 어울림을 느끼며 부분 </a:t>
            </a:r>
            <a:r>
              <a:rPr lang="en-US" altLang="ko-KR" b="0" dirty="0"/>
              <a:t>2</a:t>
            </a:r>
            <a:r>
              <a:rPr lang="ko-KR" altLang="en-US" b="0" dirty="0"/>
              <a:t>부 합창을 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A1C486D-7696-AB9E-A8FA-E4BF65445031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472389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아래 성부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566B293D-1796-95D3-3B69-10B9CD1EEC5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1A91F57-C92F-9356-807B-1931C1FBCC00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들판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45A93E2-3C82-79B1-FC2E-1C38F0E96D8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 descr="텍스트, 폰트, 라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3A4CD7-1FAB-7A9E-D769-B1B4AD047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80" y="1613654"/>
            <a:ext cx="8968437" cy="504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6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C478B-D06B-6362-B179-6BCE2A11B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7B3B6BB-030B-20EA-7255-1BA76DEAC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29AAFEE2-A133-3EA7-A4D9-93D9FA34B53E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E148CE3-7F38-854D-4B9A-3940FECD20B9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성부의 어울림을 느끼며 부분 </a:t>
            </a:r>
            <a:r>
              <a:rPr lang="en-US" altLang="ko-KR" b="0" dirty="0"/>
              <a:t>2</a:t>
            </a:r>
            <a:r>
              <a:rPr lang="ko-KR" altLang="en-US" b="0" dirty="0"/>
              <a:t>부 합창을 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770FD18C-1920-F6AA-8808-81CAD3793917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720900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소리의 어울림을 느끼며 부분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 합창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3AC1FB4-0371-C85E-C252-19E95D9437A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053ED2F-20E4-8EC7-5377-184D98326470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들판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C0B9842-082A-B20C-C156-BB18612852B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8D975945-3D2B-62DF-6FF2-2A64A4539D8E}"/>
              </a:ext>
            </a:extLst>
          </p:cNvPr>
          <p:cNvSpPr txBox="1">
            <a:spLocks/>
          </p:cNvSpPr>
          <p:nvPr/>
        </p:nvSpPr>
        <p:spPr>
          <a:xfrm>
            <a:off x="792000" y="2518147"/>
            <a:ext cx="573262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셈여림을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살려 부분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 합창 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D3E6F973-E044-396C-905C-D79AFEC94EA5}"/>
              </a:ext>
            </a:extLst>
          </p:cNvPr>
          <p:cNvSpPr txBox="1">
            <a:spLocks/>
          </p:cNvSpPr>
          <p:nvPr/>
        </p:nvSpPr>
        <p:spPr>
          <a:xfrm>
            <a:off x="792000" y="4009847"/>
            <a:ext cx="414195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모둠별로 노래 발표하기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4731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425675" y="2045110"/>
            <a:ext cx="9517627" cy="1993423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650794" y="2564768"/>
            <a:ext cx="7891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∙ 성부의 어울림을 느끼며 </a:t>
            </a:r>
            <a:endParaRPr lang="en-US" altLang="ko-KR" sz="2800" dirty="0"/>
          </a:p>
          <a:p>
            <a:r>
              <a:rPr lang="ko-KR" altLang="en-US" sz="2800" dirty="0"/>
              <a:t>  부분 </a:t>
            </a:r>
            <a:r>
              <a:rPr lang="en-US" altLang="ko-KR" sz="2800" dirty="0"/>
              <a:t>2</a:t>
            </a:r>
            <a:r>
              <a:rPr lang="ko-KR" altLang="en-US" sz="2800" dirty="0"/>
              <a:t>부 합창으로 노래를 부를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690514" y="2665600"/>
            <a:ext cx="1075811" cy="420445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2F5610-35A3-B746-8E62-B942B7C54BA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17D0C41A-51DB-7CAD-3D40-D84629BC3195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들판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DA625F3-7DFF-3565-16CC-279EC4D936B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들판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노랫말을 읽고 가을 들판에서 볼 수 있는 풍경 이야기 나누기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pic>
        <p:nvPicPr>
          <p:cNvPr id="5" name="그림 4" descr="야외, 하늘, 잔디, 꽃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4A205AD-4300-1E78-DC7B-F808D859A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758" y="2324950"/>
            <a:ext cx="6868484" cy="260068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8C10278-EAB9-04D7-A15C-4D318FDB0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490" y="2439617"/>
            <a:ext cx="247685" cy="257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A8D5C2-A631-CF98-7330-D3739BB795D0}"/>
              </a:ext>
            </a:extLst>
          </p:cNvPr>
          <p:cNvSpPr txBox="1"/>
          <p:nvPr/>
        </p:nvSpPr>
        <p:spPr>
          <a:xfrm>
            <a:off x="3071334" y="5014035"/>
            <a:ext cx="2824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dirty="0"/>
              <a:t>허수아비가 서 있는 </a:t>
            </a:r>
            <a:endParaRPr lang="en-US" altLang="ko-KR" dirty="0"/>
          </a:p>
          <a:p>
            <a:pPr indent="0" algn="just">
              <a:buFont typeface="Arial" panose="020B0604020202020204" pitchFamily="34" charset="0"/>
              <a:buNone/>
            </a:pPr>
            <a:r>
              <a:rPr lang="ko-KR" altLang="en-US" dirty="0"/>
              <a:t>노란 가을 들판이 떠올라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9487ED-DEF6-5245-0232-A0D33ABAF433}"/>
              </a:ext>
            </a:extLst>
          </p:cNvPr>
          <p:cNvSpPr txBox="1"/>
          <p:nvPr/>
        </p:nvSpPr>
        <p:spPr>
          <a:xfrm>
            <a:off x="6296026" y="4990365"/>
            <a:ext cx="3132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1" lang="ko-KR" altLang="en-US" dirty="0">
                <a:latin typeface="맑은 고딕" panose="020B0503020000020004" pitchFamily="50" charset="-127"/>
              </a:rPr>
              <a:t>〮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dirty="0"/>
              <a:t>코스모스가 피어 있는 길을 </a:t>
            </a:r>
            <a:endParaRPr lang="en-US" altLang="ko-KR" dirty="0"/>
          </a:p>
          <a:p>
            <a:pPr algn="just"/>
            <a:r>
              <a:rPr lang="ko-KR" altLang="en-US" dirty="0"/>
              <a:t>걸었던 추억이 떠올라</a:t>
            </a:r>
            <a:r>
              <a:rPr lang="en-US" altLang="ko-KR" dirty="0">
                <a:solidFill>
                  <a:srgbClr val="211D1E"/>
                </a:solidFill>
                <a:latin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성부의 어울림을 느끼며 부분 </a:t>
            </a:r>
            <a:r>
              <a:rPr kumimoji="1" lang="en-US" altLang="ko-KR" sz="3200" dirty="0"/>
              <a:t>2</a:t>
            </a:r>
            <a:r>
              <a:rPr kumimoji="1" lang="ko-KR" altLang="en-US" sz="3200" dirty="0"/>
              <a:t>부 합창으로 노래를 부를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7A28FA8-B011-0D6D-57D6-89F286AAF404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들판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344F70A-275C-B49D-7D81-8361FC7BA3A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EDA39-0D0E-8984-BF14-4DEA05E8E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17ADDC1-C601-3A30-3CDD-10F096724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F46CE83A-5528-E736-04FB-F3D65B00A09B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쉼표와 붙임줄에 유의하며 주요 리듬꼴을 익혀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36576CB-4281-6F1A-4E8C-E38DA50036B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DC65BA49-2E78-F7D6-F726-9C28189411A4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09347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 특징 찾기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756BFA8E-2906-512A-B14C-8642331CB10E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491C672-DA2F-DF7E-8147-7449CDBC0F64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들판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8341808A-DFAE-A95D-C5AF-062BE3232DF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 descr="텍스트, 폰트, 화이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0AF5640-398F-43DC-32E7-C8E766959E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286" y="1591282"/>
            <a:ext cx="2536839" cy="781241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3C5064C8-B4CF-CA67-258B-5FA2B0D0CFBE}"/>
              </a:ext>
            </a:extLst>
          </p:cNvPr>
          <p:cNvSpPr txBox="1">
            <a:spLocks/>
          </p:cNvSpPr>
          <p:nvPr/>
        </p:nvSpPr>
        <p:spPr>
          <a:xfrm>
            <a:off x="829751" y="2977300"/>
            <a:ext cx="709347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쉼표가 있는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8" name="그림 17" descr="라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9C0B1D7-A615-033B-8255-5E0B8AD5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0444" y="3616750"/>
            <a:ext cx="5215361" cy="2419074"/>
          </a:xfrm>
          <a:prstGeom prst="rect">
            <a:avLst/>
          </a:prstGeom>
        </p:spPr>
      </p:pic>
      <p:pic>
        <p:nvPicPr>
          <p:cNvPr id="21" name="6-3-4-05 [가을 들판] 리듬꼴 1">
            <a:hlinkClick r:id="" action="ppaction://media"/>
            <a:extLst>
              <a:ext uri="{FF2B5EF4-FFF2-40B4-BE49-F238E27FC236}">
                <a16:creationId xmlns:a16="http://schemas.microsoft.com/office/drawing/2014/main" id="{05F90520-40FF-219D-75AC-1F216FBA8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2429" y="3827599"/>
            <a:ext cx="478015" cy="478015"/>
          </a:xfrm>
          <a:prstGeom prst="rect">
            <a:avLst/>
          </a:prstGeom>
        </p:spPr>
      </p:pic>
      <p:pic>
        <p:nvPicPr>
          <p:cNvPr id="22" name="6-3-4-08 [가을 들판] 리듬꼴 4">
            <a:hlinkClick r:id="" action="ppaction://media"/>
            <a:extLst>
              <a:ext uri="{FF2B5EF4-FFF2-40B4-BE49-F238E27FC236}">
                <a16:creationId xmlns:a16="http://schemas.microsoft.com/office/drawing/2014/main" id="{3EC7A3D2-DBF2-E5F9-2A83-D186B16D9D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2429" y="5540269"/>
            <a:ext cx="478015" cy="47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9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14848-552B-D472-8D9E-820AAF0B1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46A6B99B-E994-5DEB-9C70-FC0D1C903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06680EDF-F13B-F596-E8DA-0FC2B7C769E3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쉼표와 붙임줄에 유의하며 주요 리듬꼴을 익혀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EE9D72E-D3AE-7CCC-B8CF-FD86B95D13B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B2643E1-CACA-137A-12C5-FD381B20B3B2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09347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붙임줄이 있는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35F9211-80BB-5DDE-B37B-6D2494EF826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1684FFF-C3DD-5511-622A-6D136D3C2A05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들판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F5E5D27-4577-50E9-CF87-B048B6BFFF6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5" name="그림 4" descr="텍스트, 폰트, 번호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F7835BF-BDA1-FDBF-C422-3B7F1DD95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47" y="1600910"/>
            <a:ext cx="6572203" cy="50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36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711F7-D18B-6564-9842-8E89019DB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BB6F87C-DE3D-722A-4274-84DD9D818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718BF985-0E49-F6D2-C2C8-D4EC2CAC9A6E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쉼표와 붙임줄에 유의하며 주요 리듬꼴을 익혀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F064414-F092-2E60-6D0E-BFCB26156F1E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0E6DEF9D-C3B7-DC37-171F-072AB845F104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09347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당김음이 있는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리듬꼴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A9926F80-5C43-3B94-9994-1D2D73065D6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8134577-17D9-3494-E784-82D92A389F70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들판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3CF5414A-2719-84E0-E1DA-A4681601BF3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C2B5625-19D5-E93B-485C-67DCB0AE4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009" y="1633954"/>
            <a:ext cx="7392432" cy="33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00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2160C-675B-1AC3-3205-92F11689A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2383255-D200-51AC-D317-0CA63FA60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87C4A3F-0CAB-448F-5777-F78D034F49F3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쉼표와 붙임줄에 유의하며 주요 리듬꼴을 익혀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CB2315-78ED-C6CE-B0F6-99FE512BEA2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CD676711-80F6-7A3E-21A5-5F8F5C7253C0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709347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일정박을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치며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7962D0E-0569-D4DE-A708-31A05EC968D5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36772EE-20FF-0690-386D-3A8AC0B05E9C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들판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04CDA8F-2952-8497-9394-B8F43D9159D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5" name="그림 4" descr="안테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4763BE-1C16-8172-D89A-CE06C8063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851" y="1806901"/>
            <a:ext cx="3167447" cy="122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23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EABAED-62C9-5FA0-A357-2AD54852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 err="1"/>
              <a:t>셈여림을</a:t>
            </a:r>
            <a:r>
              <a:rPr lang="ko-KR" altLang="en-US" b="0" dirty="0"/>
              <a:t> 살려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5F112B2-59CC-8F16-8D29-412185BD623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472389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셈여림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기호의 의미 이해하기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8350473-A6D8-7DEE-4A0E-32970D6CBCD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24979B6-8F8C-979E-298D-B1C4210D4F31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들판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D279038-5BAB-F958-6BFF-8AB908D5C59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 descr="텍스트, 라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9FCE536-AC7F-15B9-3337-45F887550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69" y="1593157"/>
            <a:ext cx="7421011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B866C-ACE5-4335-C7E6-7BE80E2F9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CEF1A0C-0BE4-5192-8D67-DFECB44B51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3920BF0A-7DAB-2E9F-AB4D-55FDD384859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5323E5A-9ADF-1B57-30BE-5EC9AA5233EF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 err="1"/>
              <a:t>셈여림을</a:t>
            </a:r>
            <a:r>
              <a:rPr lang="ko-KR" altLang="en-US" b="0" dirty="0"/>
              <a:t> 살려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FBFB4182-1AA3-AE13-9184-ED8D8B02F2E5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472389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셈여림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표현하며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4A050895-2BB7-D697-30F8-7F7F9C8EB65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F790327-4830-B59C-297B-CC93E716B5A7}"/>
              </a:ext>
            </a:extLst>
          </p:cNvPr>
          <p:cNvSpPr txBox="1">
            <a:spLocks/>
          </p:cNvSpPr>
          <p:nvPr/>
        </p:nvSpPr>
        <p:spPr>
          <a:xfrm>
            <a:off x="10028903" y="535702"/>
            <a:ext cx="18100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가을 들판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0909A76-B5EF-B252-3081-7C8101C9947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5" name="그림 14" descr="텍스트, 악보, 음악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0EF588D-7DA0-172C-64A8-AEA3589F85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490" y="1574722"/>
            <a:ext cx="11083835" cy="5302943"/>
          </a:xfrm>
          <a:prstGeom prst="rect">
            <a:avLst/>
          </a:prstGeom>
        </p:spPr>
      </p:pic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B12B4A68-A7C4-C937-4CE7-37C874DC6249}"/>
              </a:ext>
            </a:extLst>
          </p:cNvPr>
          <p:cNvSpPr txBox="1">
            <a:spLocks/>
          </p:cNvSpPr>
          <p:nvPr/>
        </p:nvSpPr>
        <p:spPr>
          <a:xfrm>
            <a:off x="6295321" y="1574722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9" name="텍스트 개체 틀 3">
            <a:extLst>
              <a:ext uri="{FF2B5EF4-FFF2-40B4-BE49-F238E27FC236}">
                <a16:creationId xmlns:a16="http://schemas.microsoft.com/office/drawing/2014/main" id="{0D19EC4F-9D5E-87AF-32AF-D4D897492126}"/>
              </a:ext>
            </a:extLst>
          </p:cNvPr>
          <p:cNvSpPr txBox="1">
            <a:spLocks/>
          </p:cNvSpPr>
          <p:nvPr/>
        </p:nvSpPr>
        <p:spPr>
          <a:xfrm>
            <a:off x="7140234" y="1575914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20" name="6-3-4-01 [가을 들판] 노래">
            <a:hlinkClick r:id="" action="ppaction://media"/>
            <a:extLst>
              <a:ext uri="{FF2B5EF4-FFF2-40B4-BE49-F238E27FC236}">
                <a16:creationId xmlns:a16="http://schemas.microsoft.com/office/drawing/2014/main" id="{A799B625-9541-42FB-14B8-A1770FDF1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76387" y="1069282"/>
            <a:ext cx="485775" cy="485775"/>
          </a:xfrm>
          <a:prstGeom prst="rect">
            <a:avLst/>
          </a:prstGeom>
        </p:spPr>
      </p:pic>
      <p:pic>
        <p:nvPicPr>
          <p:cNvPr id="21" name="6-3-4-02 [가을 들판] 반주">
            <a:hlinkClick r:id="" action="ppaction://media"/>
            <a:extLst>
              <a:ext uri="{FF2B5EF4-FFF2-40B4-BE49-F238E27FC236}">
                <a16:creationId xmlns:a16="http://schemas.microsoft.com/office/drawing/2014/main" id="{8A410D74-A22B-6250-51CF-31E8985249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21300" y="1069282"/>
            <a:ext cx="485775" cy="485775"/>
          </a:xfrm>
          <a:prstGeom prst="rect">
            <a:avLst/>
          </a:prstGeom>
        </p:spPr>
      </p:pic>
      <p:pic>
        <p:nvPicPr>
          <p:cNvPr id="22" name="6-3-4-03 [가을 들판] 노래(위 성부) + 반주">
            <a:hlinkClick r:id="" action="ppaction://media"/>
            <a:extLst>
              <a:ext uri="{FF2B5EF4-FFF2-40B4-BE49-F238E27FC236}">
                <a16:creationId xmlns:a16="http://schemas.microsoft.com/office/drawing/2014/main" id="{F3061DA8-31F0-54CC-3C23-310370704F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94798" y="1072037"/>
            <a:ext cx="485775" cy="485775"/>
          </a:xfrm>
          <a:prstGeom prst="rect">
            <a:avLst/>
          </a:prstGeom>
        </p:spPr>
      </p:pic>
      <p:pic>
        <p:nvPicPr>
          <p:cNvPr id="23" name="6-3-4-04 [가을 들판] 노래(아래 성부) + 반주">
            <a:hlinkClick r:id="" action="ppaction://media"/>
            <a:extLst>
              <a:ext uri="{FF2B5EF4-FFF2-40B4-BE49-F238E27FC236}">
                <a16:creationId xmlns:a16="http://schemas.microsoft.com/office/drawing/2014/main" id="{19FA4938-E16B-386F-B0DF-D827A2BD93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24154" y="1067321"/>
            <a:ext cx="485775" cy="4857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1134B0D-5B9B-A151-6709-8B3F9D396C36}"/>
              </a:ext>
            </a:extLst>
          </p:cNvPr>
          <p:cNvSpPr txBox="1"/>
          <p:nvPr/>
        </p:nvSpPr>
        <p:spPr>
          <a:xfrm>
            <a:off x="3048000" y="32538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노래(위 성부) + 반주</a:t>
            </a:r>
          </a:p>
        </p:txBody>
      </p:sp>
      <p:sp>
        <p:nvSpPr>
          <p:cNvPr id="26" name="텍스트 개체 틀 3">
            <a:extLst>
              <a:ext uri="{FF2B5EF4-FFF2-40B4-BE49-F238E27FC236}">
                <a16:creationId xmlns:a16="http://schemas.microsoft.com/office/drawing/2014/main" id="{65D2348B-A07C-2C58-4F9E-C10BF6894B48}"/>
              </a:ext>
            </a:extLst>
          </p:cNvPr>
          <p:cNvSpPr txBox="1">
            <a:spLocks/>
          </p:cNvSpPr>
          <p:nvPr/>
        </p:nvSpPr>
        <p:spPr>
          <a:xfrm>
            <a:off x="7758987" y="1574722"/>
            <a:ext cx="1427748" cy="21214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위 성부</a:t>
            </a:r>
            <a:r>
              <a:rPr kumimoji="1" lang="en-US" altLang="ko-KR" sz="1200" dirty="0">
                <a:solidFill>
                  <a:schemeClr val="tx1"/>
                </a:solidFill>
              </a:rPr>
              <a:t>) 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7" name="텍스트 개체 틀 3">
            <a:extLst>
              <a:ext uri="{FF2B5EF4-FFF2-40B4-BE49-F238E27FC236}">
                <a16:creationId xmlns:a16="http://schemas.microsoft.com/office/drawing/2014/main" id="{B7C35349-3F6D-7EA9-5DE0-7D135681123E}"/>
              </a:ext>
            </a:extLst>
          </p:cNvPr>
          <p:cNvSpPr txBox="1">
            <a:spLocks/>
          </p:cNvSpPr>
          <p:nvPr/>
        </p:nvSpPr>
        <p:spPr>
          <a:xfrm>
            <a:off x="9350937" y="1573414"/>
            <a:ext cx="153124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아래 성부</a:t>
            </a:r>
            <a:r>
              <a:rPr kumimoji="1" lang="en-US" altLang="ko-KR" sz="1200" dirty="0">
                <a:solidFill>
                  <a:schemeClr val="tx1"/>
                </a:solidFill>
              </a:rPr>
              <a:t>) + </a:t>
            </a: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2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7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7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77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5016</TotalTime>
  <Words>439</Words>
  <Application>Microsoft Office PowerPoint</Application>
  <PresentationFormat>와이드스크린</PresentationFormat>
  <Paragraphs>83</Paragraphs>
  <Slides>13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나눔고딕</vt:lpstr>
      <vt:lpstr>나눔고딕</vt:lpstr>
      <vt:lpstr>NanumGothicExtraBold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253</cp:revision>
  <dcterms:created xsi:type="dcterms:W3CDTF">2024-07-03T01:17:18Z</dcterms:created>
  <dcterms:modified xsi:type="dcterms:W3CDTF">2025-11-13T05:39:34Z</dcterms:modified>
</cp:coreProperties>
</file>