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308" r:id="rId8"/>
    <p:sldId id="312" r:id="rId9"/>
    <p:sldId id="310" r:id="rId10"/>
    <p:sldId id="299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08"/>
            <p14:sldId id="312"/>
            <p14:sldId id="310"/>
            <p14:sldId id="29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996600"/>
    <a:srgbClr val="CCCC00"/>
    <a:srgbClr val="B5E1F2"/>
    <a:srgbClr val="F3D2EF"/>
    <a:srgbClr val="4EA72E"/>
    <a:srgbClr val="7FDB99"/>
    <a:srgbClr val="3CC864"/>
    <a:srgbClr val="36AFB2"/>
    <a:srgbClr val="F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94145" autoAdjust="0"/>
  </p:normalViewPr>
  <p:slideViewPr>
    <p:cSldViewPr snapToGrid="0" showGuides="1">
      <p:cViewPr>
        <p:scale>
          <a:sx n="125" d="100"/>
          <a:sy n="125" d="100"/>
        </p:scale>
        <p:origin x="175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latin typeface="+mj-ea"/>
                <a:ea typeface="+mj-ea"/>
              </a:rPr>
              <a:t>보디 </a:t>
            </a:r>
            <a:r>
              <a:rPr kumimoji="1" lang="ko-KR" altLang="en-US" dirty="0" err="1">
                <a:latin typeface="+mj-ea"/>
                <a:ea typeface="+mj-ea"/>
              </a:rPr>
              <a:t>퍼커션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Ⅱ.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연주해요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51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8618" y="3238740"/>
            <a:ext cx="6594764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신체를 활용하여 다양한 음색과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리듬을 창작할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보디 </a:t>
            </a:r>
            <a:r>
              <a:rPr kumimoji="1" lang="ko-KR" altLang="en-US" dirty="0" err="1">
                <a:latin typeface="+mn-ea"/>
                <a:ea typeface="+mn-ea"/>
              </a:rPr>
              <a:t>퍼커션</a:t>
            </a:r>
            <a:r>
              <a:rPr kumimoji="1" lang="ko-KR" altLang="en-US" dirty="0">
                <a:latin typeface="+mn-ea"/>
                <a:ea typeface="+mn-ea"/>
              </a:rPr>
              <a:t>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62C820-D678-8670-8DBF-E0645143B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3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8A7A6A1-51F2-1FB7-F6B2-B610500D6698}"/>
              </a:ext>
            </a:extLst>
          </p:cNvPr>
          <p:cNvSpPr/>
          <p:nvPr/>
        </p:nvSpPr>
        <p:spPr>
          <a:xfrm>
            <a:off x="4595672" y="1155696"/>
            <a:ext cx="3000653" cy="25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420763-2A2F-C38D-1010-D31406E2B930}"/>
              </a:ext>
            </a:extLst>
          </p:cNvPr>
          <p:cNvSpPr/>
          <p:nvPr/>
        </p:nvSpPr>
        <p:spPr>
          <a:xfrm>
            <a:off x="8556592" y="961986"/>
            <a:ext cx="871493" cy="69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71DFC0-474A-736B-EC4B-46706ED4FF7E}"/>
              </a:ext>
            </a:extLst>
          </p:cNvPr>
          <p:cNvSpPr/>
          <p:nvPr/>
        </p:nvSpPr>
        <p:spPr>
          <a:xfrm>
            <a:off x="1291129" y="1274813"/>
            <a:ext cx="1340728" cy="342473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+mn-ea"/>
              </a:rPr>
              <a:t>보디 </a:t>
            </a:r>
            <a:r>
              <a:rPr lang="ko-KR" altLang="en-US" sz="1400" dirty="0" err="1">
                <a:latin typeface="+mn-ea"/>
              </a:rPr>
              <a:t>퍼커션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2827020" y="1229125"/>
            <a:ext cx="8564880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신체 여러 부위가 타악기로 활용되어 연주되는 퍼포먼스를 뜻하며</a:t>
            </a:r>
            <a:r>
              <a:rPr lang="en-US" altLang="ko-KR" sz="1400" dirty="0">
                <a:latin typeface="+mn-ea"/>
              </a:rPr>
              <a:t>, ‘</a:t>
            </a:r>
            <a:r>
              <a:rPr lang="ko-KR" altLang="en-US" sz="1400" dirty="0">
                <a:latin typeface="+mn-ea"/>
              </a:rPr>
              <a:t>신체 </a:t>
            </a:r>
            <a:r>
              <a:rPr lang="ko-KR" altLang="en-US" sz="1400" dirty="0" err="1">
                <a:latin typeface="+mn-ea"/>
              </a:rPr>
              <a:t>타악기’라고도</a:t>
            </a:r>
            <a:r>
              <a:rPr lang="ko-KR" altLang="en-US" sz="1400" dirty="0">
                <a:latin typeface="+mn-ea"/>
              </a:rPr>
              <a:t>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전세계에서 많이 사용되는 음악 활동으로 남아프리카 공화국의 광산에서 의사소통으로 신호를 주고받던 것이 춤으로 변화하였고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미국 </a:t>
            </a:r>
            <a:r>
              <a:rPr lang="ko-KR" altLang="en-US" sz="1400" dirty="0" err="1">
                <a:latin typeface="+mn-ea"/>
              </a:rPr>
              <a:t>햄본</a:t>
            </a:r>
            <a:r>
              <a:rPr lang="ko-KR" altLang="en-US" sz="1400" dirty="0">
                <a:latin typeface="+mn-ea"/>
              </a:rPr>
              <a:t> 지역으로 이주한 노동자들이 몸을 두드리면서 흥을 돋우는 춤으로도 발전하였다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46BDCFA2-F35F-1339-EC3D-1A761C0B67E6}"/>
              </a:ext>
            </a:extLst>
          </p:cNvPr>
          <p:cNvSpPr/>
          <p:nvPr/>
        </p:nvSpPr>
        <p:spPr>
          <a:xfrm>
            <a:off x="1291129" y="3174885"/>
            <a:ext cx="2022240" cy="251999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몸에서 나는 소리 찾아보기</a:t>
            </a:r>
          </a:p>
        </p:txBody>
      </p:sp>
      <p:pic>
        <p:nvPicPr>
          <p:cNvPr id="29" name="그림 28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C2706A08-2BF3-A25A-67F8-D4DFE182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70" y="3572070"/>
            <a:ext cx="8679180" cy="2286360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5D77D98D-8747-387E-81EA-4BC282C36479}"/>
              </a:ext>
            </a:extLst>
          </p:cNvPr>
          <p:cNvSpPr/>
          <p:nvPr/>
        </p:nvSpPr>
        <p:spPr>
          <a:xfrm>
            <a:off x="9367125" y="2322770"/>
            <a:ext cx="2560320" cy="1333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i="1" dirty="0" err="1">
                <a:solidFill>
                  <a:schemeClr val="accent1">
                    <a:lumMod val="75000"/>
                  </a:schemeClr>
                </a:solidFill>
              </a:rPr>
              <a:t>소리낼</a:t>
            </a:r>
            <a:r>
              <a:rPr lang="ko-KR" altLang="en-US" sz="1400" i="1" dirty="0">
                <a:solidFill>
                  <a:schemeClr val="accent1">
                    <a:lumMod val="75000"/>
                  </a:schemeClr>
                </a:solidFill>
              </a:rPr>
              <a:t> 수 있는 </a:t>
            </a:r>
            <a:endParaRPr lang="en-US" altLang="ko-KR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o-KR" altLang="en-US" sz="1400" i="1" dirty="0">
                <a:solidFill>
                  <a:schemeClr val="accent1">
                    <a:lumMod val="75000"/>
                  </a:schemeClr>
                </a:solidFill>
              </a:rPr>
              <a:t>나의 신체 다른 곳도 </a:t>
            </a:r>
            <a:endParaRPr lang="en-US" altLang="ko-KR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o-KR" altLang="en-US" sz="1400" i="1" dirty="0">
                <a:solidFill>
                  <a:schemeClr val="accent1">
                    <a:lumMod val="75000"/>
                  </a:schemeClr>
                </a:solidFill>
              </a:rPr>
              <a:t>찾아보자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en-US" altLang="ko-KR" dirty="0">
                <a:latin typeface="+mn-ea"/>
                <a:ea typeface="+mn-ea"/>
              </a:rPr>
              <a:t>8</a:t>
            </a:r>
            <a:r>
              <a:rPr kumimoji="1" lang="ko-KR" altLang="en-US" dirty="0">
                <a:latin typeface="+mn-ea"/>
                <a:ea typeface="+mn-ea"/>
              </a:rPr>
              <a:t>비트의 기본 리듬 연주해 보기</a:t>
            </a:r>
          </a:p>
        </p:txBody>
      </p:sp>
      <p:pic>
        <p:nvPicPr>
          <p:cNvPr id="38" name="그림 37" descr="텍스트, 스크린샷, 도표, 번호이(가) 표시된 사진&#10;&#10;자동 생성된 설명">
            <a:extLst>
              <a:ext uri="{FF2B5EF4-FFF2-40B4-BE49-F238E27FC236}">
                <a16:creationId xmlns:a16="http://schemas.microsoft.com/office/drawing/2014/main" id="{C0336BE6-9DF1-BBE0-F41A-8AF62C4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26383"/>
            <a:ext cx="10553700" cy="3146996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518B277B-8132-B49C-FECB-C91FC3B15075}"/>
              </a:ext>
            </a:extLst>
          </p:cNvPr>
          <p:cNvGrpSpPr/>
          <p:nvPr/>
        </p:nvGrpSpPr>
        <p:grpSpPr>
          <a:xfrm>
            <a:off x="2446020" y="3299881"/>
            <a:ext cx="1051560" cy="1378799"/>
            <a:chOff x="2446020" y="3299881"/>
            <a:chExt cx="1051560" cy="1378799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1ED443D-B8D5-1013-292F-C5420A26ABB7}"/>
                </a:ext>
              </a:extLst>
            </p:cNvPr>
            <p:cNvSpPr/>
            <p:nvPr/>
          </p:nvSpPr>
          <p:spPr>
            <a:xfrm>
              <a:off x="2446020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21E1912-A34E-9CDF-0F5E-14E218040568}"/>
                </a:ext>
              </a:extLst>
            </p:cNvPr>
            <p:cNvSpPr/>
            <p:nvPr/>
          </p:nvSpPr>
          <p:spPr>
            <a:xfrm>
              <a:off x="2446020" y="4304399"/>
              <a:ext cx="1051560" cy="374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28548B2-387D-FE1F-D2BF-AAE40745E2A4}"/>
              </a:ext>
            </a:extLst>
          </p:cNvPr>
          <p:cNvGrpSpPr/>
          <p:nvPr/>
        </p:nvGrpSpPr>
        <p:grpSpPr>
          <a:xfrm>
            <a:off x="3596640" y="3299881"/>
            <a:ext cx="1051560" cy="1485479"/>
            <a:chOff x="3596640" y="3299881"/>
            <a:chExt cx="1051560" cy="148547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A147F0B3-F2C4-64DB-1318-A3D3D4F2D6D8}"/>
                </a:ext>
              </a:extLst>
            </p:cNvPr>
            <p:cNvSpPr/>
            <p:nvPr/>
          </p:nvSpPr>
          <p:spPr>
            <a:xfrm>
              <a:off x="3596640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3F74B689-DB91-50C7-4903-C8A21A64F4E4}"/>
                </a:ext>
              </a:extLst>
            </p:cNvPr>
            <p:cNvSpPr/>
            <p:nvPr/>
          </p:nvSpPr>
          <p:spPr>
            <a:xfrm>
              <a:off x="3596640" y="4304399"/>
              <a:ext cx="1051560" cy="4809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850D64E-2497-DEF4-2256-56375E3D4F9D}"/>
              </a:ext>
            </a:extLst>
          </p:cNvPr>
          <p:cNvGrpSpPr/>
          <p:nvPr/>
        </p:nvGrpSpPr>
        <p:grpSpPr>
          <a:xfrm>
            <a:off x="4762500" y="3299881"/>
            <a:ext cx="1051560" cy="1378799"/>
            <a:chOff x="4762500" y="3299881"/>
            <a:chExt cx="1051560" cy="1378799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1AB5E33A-786D-ECB0-D1CB-6D6BFA475053}"/>
                </a:ext>
              </a:extLst>
            </p:cNvPr>
            <p:cNvSpPr/>
            <p:nvPr/>
          </p:nvSpPr>
          <p:spPr>
            <a:xfrm>
              <a:off x="4762500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E2335BB6-682E-D0D9-1556-0937FDE4B2A2}"/>
                </a:ext>
              </a:extLst>
            </p:cNvPr>
            <p:cNvSpPr/>
            <p:nvPr/>
          </p:nvSpPr>
          <p:spPr>
            <a:xfrm>
              <a:off x="4762500" y="4304399"/>
              <a:ext cx="1051560" cy="374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447CD2C-11D3-0AF3-70B2-FA6D1D2DB081}"/>
              </a:ext>
            </a:extLst>
          </p:cNvPr>
          <p:cNvGrpSpPr/>
          <p:nvPr/>
        </p:nvGrpSpPr>
        <p:grpSpPr>
          <a:xfrm>
            <a:off x="5928360" y="3193201"/>
            <a:ext cx="1051560" cy="1554059"/>
            <a:chOff x="5928360" y="3193201"/>
            <a:chExt cx="1051560" cy="1554059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4A7B11AD-F573-6426-B4A5-C46751D683C0}"/>
                </a:ext>
              </a:extLst>
            </p:cNvPr>
            <p:cNvSpPr/>
            <p:nvPr/>
          </p:nvSpPr>
          <p:spPr>
            <a:xfrm>
              <a:off x="5928360" y="319320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B533CD2-AEA6-4CAD-7EF1-E53C9F905C2F}"/>
                </a:ext>
              </a:extLst>
            </p:cNvPr>
            <p:cNvSpPr/>
            <p:nvPr/>
          </p:nvSpPr>
          <p:spPr>
            <a:xfrm>
              <a:off x="5928360" y="4266299"/>
              <a:ext cx="1051560" cy="4809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7AF78B17-7D29-5063-27C4-CAFB8A93D361}"/>
              </a:ext>
            </a:extLst>
          </p:cNvPr>
          <p:cNvGrpSpPr/>
          <p:nvPr/>
        </p:nvGrpSpPr>
        <p:grpSpPr>
          <a:xfrm>
            <a:off x="7078980" y="3299881"/>
            <a:ext cx="1051560" cy="1378799"/>
            <a:chOff x="7078980" y="3299881"/>
            <a:chExt cx="1051560" cy="1378799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3B71A2E0-B765-3775-40D7-D0CFB9B5EE27}"/>
                </a:ext>
              </a:extLst>
            </p:cNvPr>
            <p:cNvSpPr/>
            <p:nvPr/>
          </p:nvSpPr>
          <p:spPr>
            <a:xfrm>
              <a:off x="7078980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963A880A-A044-7F8F-8B32-886454C74CDE}"/>
                </a:ext>
              </a:extLst>
            </p:cNvPr>
            <p:cNvSpPr/>
            <p:nvPr/>
          </p:nvSpPr>
          <p:spPr>
            <a:xfrm>
              <a:off x="7078980" y="4304399"/>
              <a:ext cx="1051560" cy="374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ADE67DD-A95D-ACE7-945B-11BDD66B713C}"/>
              </a:ext>
            </a:extLst>
          </p:cNvPr>
          <p:cNvGrpSpPr/>
          <p:nvPr/>
        </p:nvGrpSpPr>
        <p:grpSpPr>
          <a:xfrm>
            <a:off x="8229602" y="3246541"/>
            <a:ext cx="1059180" cy="1493099"/>
            <a:chOff x="8191502" y="3299881"/>
            <a:chExt cx="1059180" cy="1493099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7D945C7C-6D1B-3F9C-BD24-0590AF94A1EF}"/>
                </a:ext>
              </a:extLst>
            </p:cNvPr>
            <p:cNvSpPr/>
            <p:nvPr/>
          </p:nvSpPr>
          <p:spPr>
            <a:xfrm>
              <a:off x="8191502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9A6C9BE2-6EBB-AD20-F5A1-5989DA1A8BCF}"/>
                </a:ext>
              </a:extLst>
            </p:cNvPr>
            <p:cNvSpPr/>
            <p:nvPr/>
          </p:nvSpPr>
          <p:spPr>
            <a:xfrm>
              <a:off x="8199122" y="4312019"/>
              <a:ext cx="1051560" cy="4809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8EFCD5A9-8A4B-D210-5751-4AA54D3D7115}"/>
              </a:ext>
            </a:extLst>
          </p:cNvPr>
          <p:cNvGrpSpPr/>
          <p:nvPr/>
        </p:nvGrpSpPr>
        <p:grpSpPr>
          <a:xfrm>
            <a:off x="9395460" y="3352109"/>
            <a:ext cx="1051560" cy="1326571"/>
            <a:chOff x="9395460" y="3352109"/>
            <a:chExt cx="1051560" cy="1326571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C2EF162F-23DB-1D6E-39BD-1D360B99BB94}"/>
                </a:ext>
              </a:extLst>
            </p:cNvPr>
            <p:cNvSpPr/>
            <p:nvPr/>
          </p:nvSpPr>
          <p:spPr>
            <a:xfrm>
              <a:off x="9395460" y="3352109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BA399612-18ED-F1B5-A004-BD55BAB0BA1F}"/>
                </a:ext>
              </a:extLst>
            </p:cNvPr>
            <p:cNvSpPr/>
            <p:nvPr/>
          </p:nvSpPr>
          <p:spPr>
            <a:xfrm>
              <a:off x="9395460" y="4304399"/>
              <a:ext cx="1051560" cy="374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49D176FB-FF37-6D64-745D-473AF77D677F}"/>
              </a:ext>
            </a:extLst>
          </p:cNvPr>
          <p:cNvGrpSpPr/>
          <p:nvPr/>
        </p:nvGrpSpPr>
        <p:grpSpPr>
          <a:xfrm>
            <a:off x="10485120" y="3299881"/>
            <a:ext cx="1051560" cy="1447379"/>
            <a:chOff x="10485120" y="3299881"/>
            <a:chExt cx="1051560" cy="1447379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16BFE3E-E9B8-9132-5172-7438D78ED487}"/>
                </a:ext>
              </a:extLst>
            </p:cNvPr>
            <p:cNvSpPr/>
            <p:nvPr/>
          </p:nvSpPr>
          <p:spPr>
            <a:xfrm>
              <a:off x="10485120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36C4643D-26C4-7709-E555-C6F25A33CE26}"/>
                </a:ext>
              </a:extLst>
            </p:cNvPr>
            <p:cNvSpPr/>
            <p:nvPr/>
          </p:nvSpPr>
          <p:spPr>
            <a:xfrm>
              <a:off x="10485120" y="4304399"/>
              <a:ext cx="1051560" cy="442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따라 하며 리듬 익히기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D1F3A-3DCC-3455-9686-E756651E8085}"/>
              </a:ext>
            </a:extLst>
          </p:cNvPr>
          <p:cNvSpPr txBox="1"/>
          <p:nvPr/>
        </p:nvSpPr>
        <p:spPr>
          <a:xfrm>
            <a:off x="990600" y="710965"/>
            <a:ext cx="856488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다음을 따라해 보자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11" name="그림 10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DFFFCA8C-3DA3-C8B7-B009-BC5F3642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1" y="1514352"/>
            <a:ext cx="1166976" cy="924054"/>
          </a:xfrm>
          <a:prstGeom prst="rect">
            <a:avLst/>
          </a:prstGeom>
        </p:spPr>
      </p:pic>
      <p:pic>
        <p:nvPicPr>
          <p:cNvPr id="13" name="그림 12" descr="손가락, 손이(가) 표시된 사진&#10;&#10;자동 생성된 설명">
            <a:extLst>
              <a:ext uri="{FF2B5EF4-FFF2-40B4-BE49-F238E27FC236}">
                <a16:creationId xmlns:a16="http://schemas.microsoft.com/office/drawing/2014/main" id="{22568D20-D1CF-5CBD-70BF-D51215E3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89" y="1514352"/>
            <a:ext cx="1162211" cy="943106"/>
          </a:xfrm>
          <a:prstGeom prst="rect">
            <a:avLst/>
          </a:prstGeom>
        </p:spPr>
      </p:pic>
      <p:pic>
        <p:nvPicPr>
          <p:cNvPr id="15" name="그림 14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12B02132-B8AB-E46E-34E6-6139FBE7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65" y="1469102"/>
            <a:ext cx="1152685" cy="1033606"/>
          </a:xfrm>
          <a:prstGeom prst="rect">
            <a:avLst/>
          </a:prstGeom>
        </p:spPr>
      </p:pic>
      <p:pic>
        <p:nvPicPr>
          <p:cNvPr id="17" name="그림 16" descr="손가락, 손이(가) 표시된 사진&#10;&#10;자동 생성된 설명">
            <a:extLst>
              <a:ext uri="{FF2B5EF4-FFF2-40B4-BE49-F238E27FC236}">
                <a16:creationId xmlns:a16="http://schemas.microsoft.com/office/drawing/2014/main" id="{BE4CEEBD-BFC6-CF5C-B201-E898332E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83" y="1514352"/>
            <a:ext cx="1162211" cy="943106"/>
          </a:xfrm>
          <a:prstGeom prst="rect">
            <a:avLst/>
          </a:prstGeom>
        </p:spPr>
      </p:pic>
      <p:pic>
        <p:nvPicPr>
          <p:cNvPr id="40" name="그림 39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A67D8286-824C-DDDD-7AA0-9A71F7E1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1" y="2710692"/>
            <a:ext cx="1166976" cy="924054"/>
          </a:xfrm>
          <a:prstGeom prst="rect">
            <a:avLst/>
          </a:prstGeom>
        </p:spPr>
      </p:pic>
      <p:pic>
        <p:nvPicPr>
          <p:cNvPr id="41" name="그림 40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BBF99C93-EBE9-574E-BB72-9B8C5118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846" y="2665442"/>
            <a:ext cx="1152685" cy="1033606"/>
          </a:xfrm>
          <a:prstGeom prst="rect">
            <a:avLst/>
          </a:prstGeom>
        </p:spPr>
      </p:pic>
      <p:pic>
        <p:nvPicPr>
          <p:cNvPr id="42" name="그림 41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843A93E8-D49E-8255-A9CE-B48581EE2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752" y="2710692"/>
            <a:ext cx="1152685" cy="1033606"/>
          </a:xfrm>
          <a:prstGeom prst="rect">
            <a:avLst/>
          </a:prstGeom>
        </p:spPr>
      </p:pic>
      <p:pic>
        <p:nvPicPr>
          <p:cNvPr id="43" name="그림 42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F0EFBBB9-94F4-6750-766B-5A6E16C4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19" y="2665442"/>
            <a:ext cx="1166976" cy="924054"/>
          </a:xfrm>
          <a:prstGeom prst="rect">
            <a:avLst/>
          </a:prstGeom>
        </p:spPr>
      </p:pic>
      <p:pic>
        <p:nvPicPr>
          <p:cNvPr id="44" name="그림 43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BA284DB5-F2C4-6742-AC84-FE7568AFC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207" y="3842730"/>
            <a:ext cx="1152685" cy="1033606"/>
          </a:xfrm>
          <a:prstGeom prst="rect">
            <a:avLst/>
          </a:prstGeom>
        </p:spPr>
      </p:pic>
      <p:pic>
        <p:nvPicPr>
          <p:cNvPr id="45" name="그림 44" descr="손가락, 손이(가) 표시된 사진&#10;&#10;자동 생성된 설명">
            <a:extLst>
              <a:ext uri="{FF2B5EF4-FFF2-40B4-BE49-F238E27FC236}">
                <a16:creationId xmlns:a16="http://schemas.microsoft.com/office/drawing/2014/main" id="{FFC3A587-E560-DA7B-2D65-D26756222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89" y="3887980"/>
            <a:ext cx="1162211" cy="943106"/>
          </a:xfrm>
          <a:prstGeom prst="rect">
            <a:avLst/>
          </a:prstGeom>
        </p:spPr>
      </p:pic>
      <p:pic>
        <p:nvPicPr>
          <p:cNvPr id="46" name="그림 45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E8478A02-A1C9-23DF-068C-5FCF309D1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65" y="3816532"/>
            <a:ext cx="1152685" cy="1033606"/>
          </a:xfrm>
          <a:prstGeom prst="rect">
            <a:avLst/>
          </a:prstGeom>
        </p:spPr>
      </p:pic>
      <p:pic>
        <p:nvPicPr>
          <p:cNvPr id="47" name="그림 46" descr="손가락, 손이(가) 표시된 사진&#10;&#10;자동 생성된 설명">
            <a:extLst>
              <a:ext uri="{FF2B5EF4-FFF2-40B4-BE49-F238E27FC236}">
                <a16:creationId xmlns:a16="http://schemas.microsoft.com/office/drawing/2014/main" id="{5DE1E1DD-4EA9-1E5B-E7C3-28A73A2B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83" y="3861782"/>
            <a:ext cx="1162211" cy="943106"/>
          </a:xfrm>
          <a:prstGeom prst="rect">
            <a:avLst/>
          </a:prstGeom>
        </p:spPr>
      </p:pic>
      <p:pic>
        <p:nvPicPr>
          <p:cNvPr id="48" name="그림 47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E835C023-6999-25F1-0858-97C97C4E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1" y="5084320"/>
            <a:ext cx="1166976" cy="924054"/>
          </a:xfrm>
          <a:prstGeom prst="rect">
            <a:avLst/>
          </a:prstGeom>
        </p:spPr>
      </p:pic>
      <p:pic>
        <p:nvPicPr>
          <p:cNvPr id="49" name="그림 48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24349FC9-359D-E6D9-AFFA-9E8B22F8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606" y="5084320"/>
            <a:ext cx="1166976" cy="924054"/>
          </a:xfrm>
          <a:prstGeom prst="rect">
            <a:avLst/>
          </a:prstGeom>
        </p:spPr>
      </p:pic>
      <p:pic>
        <p:nvPicPr>
          <p:cNvPr id="52" name="그림 51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077C35EA-8D6D-C2B0-FA28-18E7B37F0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65" y="5029544"/>
            <a:ext cx="1152685" cy="1033606"/>
          </a:xfrm>
          <a:prstGeom prst="rect">
            <a:avLst/>
          </a:prstGeom>
        </p:spPr>
      </p:pic>
      <p:pic>
        <p:nvPicPr>
          <p:cNvPr id="53" name="그림 52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2FD553BA-B386-A0EF-D899-97BBF974A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00" y="5084320"/>
            <a:ext cx="1166976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따라 하며 리듬 익히기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D1F3A-3DCC-3455-9686-E756651E8085}"/>
              </a:ext>
            </a:extLst>
          </p:cNvPr>
          <p:cNvSpPr txBox="1"/>
          <p:nvPr/>
        </p:nvSpPr>
        <p:spPr>
          <a:xfrm>
            <a:off x="990600" y="710965"/>
            <a:ext cx="856488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박자에 맞춰 연주해 보자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11" name="그림 10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DFFFCA8C-3DA3-C8B7-B009-BC5F3642F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1" y="1514352"/>
            <a:ext cx="1166976" cy="924054"/>
          </a:xfrm>
          <a:prstGeom prst="rect">
            <a:avLst/>
          </a:prstGeom>
        </p:spPr>
      </p:pic>
      <p:pic>
        <p:nvPicPr>
          <p:cNvPr id="13" name="그림 12" descr="손가락, 손이(가) 표시된 사진&#10;&#10;자동 생성된 설명">
            <a:extLst>
              <a:ext uri="{FF2B5EF4-FFF2-40B4-BE49-F238E27FC236}">
                <a16:creationId xmlns:a16="http://schemas.microsoft.com/office/drawing/2014/main" id="{22568D20-D1CF-5CBD-70BF-D51215E32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989" y="1514352"/>
            <a:ext cx="1162211" cy="943106"/>
          </a:xfrm>
          <a:prstGeom prst="rect">
            <a:avLst/>
          </a:prstGeom>
        </p:spPr>
      </p:pic>
      <p:pic>
        <p:nvPicPr>
          <p:cNvPr id="15" name="그림 14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12B02132-B8AB-E46E-34E6-6139FBE73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365" y="1469102"/>
            <a:ext cx="1152685" cy="1033606"/>
          </a:xfrm>
          <a:prstGeom prst="rect">
            <a:avLst/>
          </a:prstGeom>
        </p:spPr>
      </p:pic>
      <p:pic>
        <p:nvPicPr>
          <p:cNvPr id="17" name="그림 16" descr="손가락, 손이(가) 표시된 사진&#10;&#10;자동 생성된 설명">
            <a:extLst>
              <a:ext uri="{FF2B5EF4-FFF2-40B4-BE49-F238E27FC236}">
                <a16:creationId xmlns:a16="http://schemas.microsoft.com/office/drawing/2014/main" id="{BE4CEEBD-BFC6-CF5C-B201-E898332E1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083" y="1514352"/>
            <a:ext cx="1162211" cy="943106"/>
          </a:xfrm>
          <a:prstGeom prst="rect">
            <a:avLst/>
          </a:prstGeom>
        </p:spPr>
      </p:pic>
      <p:pic>
        <p:nvPicPr>
          <p:cNvPr id="40" name="그림 39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A67D8286-824C-DDDD-7AA0-9A71F7E14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1" y="2710692"/>
            <a:ext cx="1166976" cy="924054"/>
          </a:xfrm>
          <a:prstGeom prst="rect">
            <a:avLst/>
          </a:prstGeom>
        </p:spPr>
      </p:pic>
      <p:pic>
        <p:nvPicPr>
          <p:cNvPr id="41" name="그림 40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BBF99C93-EBE9-574E-BB72-9B8C5118E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846" y="2665442"/>
            <a:ext cx="1152685" cy="1033606"/>
          </a:xfrm>
          <a:prstGeom prst="rect">
            <a:avLst/>
          </a:prstGeom>
        </p:spPr>
      </p:pic>
      <p:pic>
        <p:nvPicPr>
          <p:cNvPr id="42" name="그림 41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843A93E8-D49E-8255-A9CE-B48581EE2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52" y="2710692"/>
            <a:ext cx="1152685" cy="1033606"/>
          </a:xfrm>
          <a:prstGeom prst="rect">
            <a:avLst/>
          </a:prstGeom>
        </p:spPr>
      </p:pic>
      <p:pic>
        <p:nvPicPr>
          <p:cNvPr id="43" name="그림 42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F0EFBBB9-94F4-6750-766B-5A6E16C4A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219" y="2665442"/>
            <a:ext cx="1166976" cy="924054"/>
          </a:xfrm>
          <a:prstGeom prst="rect">
            <a:avLst/>
          </a:prstGeom>
        </p:spPr>
      </p:pic>
      <p:pic>
        <p:nvPicPr>
          <p:cNvPr id="44" name="그림 43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BA284DB5-F2C4-6742-AC84-FE7568AFC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207" y="3842730"/>
            <a:ext cx="1152685" cy="1033606"/>
          </a:xfrm>
          <a:prstGeom prst="rect">
            <a:avLst/>
          </a:prstGeom>
        </p:spPr>
      </p:pic>
      <p:pic>
        <p:nvPicPr>
          <p:cNvPr id="45" name="그림 44" descr="손가락, 손이(가) 표시된 사진&#10;&#10;자동 생성된 설명">
            <a:extLst>
              <a:ext uri="{FF2B5EF4-FFF2-40B4-BE49-F238E27FC236}">
                <a16:creationId xmlns:a16="http://schemas.microsoft.com/office/drawing/2014/main" id="{FFC3A587-E560-DA7B-2D65-D2675622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989" y="3887980"/>
            <a:ext cx="1162211" cy="943106"/>
          </a:xfrm>
          <a:prstGeom prst="rect">
            <a:avLst/>
          </a:prstGeom>
        </p:spPr>
      </p:pic>
      <p:pic>
        <p:nvPicPr>
          <p:cNvPr id="46" name="그림 45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E8478A02-A1C9-23DF-068C-5FCF309D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365" y="3816532"/>
            <a:ext cx="1152685" cy="1033606"/>
          </a:xfrm>
          <a:prstGeom prst="rect">
            <a:avLst/>
          </a:prstGeom>
        </p:spPr>
      </p:pic>
      <p:pic>
        <p:nvPicPr>
          <p:cNvPr id="47" name="그림 46" descr="손가락, 손이(가) 표시된 사진&#10;&#10;자동 생성된 설명">
            <a:extLst>
              <a:ext uri="{FF2B5EF4-FFF2-40B4-BE49-F238E27FC236}">
                <a16:creationId xmlns:a16="http://schemas.microsoft.com/office/drawing/2014/main" id="{5DE1E1DD-4EA9-1E5B-E7C3-28A73A2B1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083" y="3861782"/>
            <a:ext cx="1162211" cy="943106"/>
          </a:xfrm>
          <a:prstGeom prst="rect">
            <a:avLst/>
          </a:prstGeom>
        </p:spPr>
      </p:pic>
      <p:pic>
        <p:nvPicPr>
          <p:cNvPr id="48" name="그림 47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E835C023-6999-25F1-0858-97C97C4EE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1" y="5084320"/>
            <a:ext cx="1166976" cy="924054"/>
          </a:xfrm>
          <a:prstGeom prst="rect">
            <a:avLst/>
          </a:prstGeom>
        </p:spPr>
      </p:pic>
      <p:pic>
        <p:nvPicPr>
          <p:cNvPr id="49" name="그림 48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24349FC9-359D-E6D9-AFFA-9E8B22F88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606" y="5084320"/>
            <a:ext cx="1166976" cy="924054"/>
          </a:xfrm>
          <a:prstGeom prst="rect">
            <a:avLst/>
          </a:prstGeom>
        </p:spPr>
      </p:pic>
      <p:pic>
        <p:nvPicPr>
          <p:cNvPr id="52" name="그림 51" descr="손, 손가락, 엄지, 장갑이(가) 표시된 사진&#10;&#10;자동 생성된 설명">
            <a:extLst>
              <a:ext uri="{FF2B5EF4-FFF2-40B4-BE49-F238E27FC236}">
                <a16:creationId xmlns:a16="http://schemas.microsoft.com/office/drawing/2014/main" id="{077C35EA-8D6D-C2B0-FA28-18E7B37F0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365" y="5029544"/>
            <a:ext cx="1152685" cy="1033606"/>
          </a:xfrm>
          <a:prstGeom prst="rect">
            <a:avLst/>
          </a:prstGeom>
        </p:spPr>
      </p:pic>
      <p:pic>
        <p:nvPicPr>
          <p:cNvPr id="53" name="그림 52" descr="만화 영화, 활동적 셔츠, 관절, 소매이(가) 표시된 사진&#10;&#10;자동 생성된 설명">
            <a:extLst>
              <a:ext uri="{FF2B5EF4-FFF2-40B4-BE49-F238E27FC236}">
                <a16:creationId xmlns:a16="http://schemas.microsoft.com/office/drawing/2014/main" id="{2FD553BA-B386-A0EF-D899-97BBF974A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700" y="5084320"/>
            <a:ext cx="1166976" cy="924054"/>
          </a:xfrm>
          <a:prstGeom prst="rect">
            <a:avLst/>
          </a:prstGeom>
        </p:spPr>
      </p:pic>
      <p:pic>
        <p:nvPicPr>
          <p:cNvPr id="54" name="예비박">
            <a:hlinkClick r:id="" action="ppaction://media"/>
            <a:extLst>
              <a:ext uri="{FF2B5EF4-FFF2-40B4-BE49-F238E27FC236}">
                <a16:creationId xmlns:a16="http://schemas.microsoft.com/office/drawing/2014/main" id="{584CE537-0185-F984-1BD5-62C301DA6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1251" y="856215"/>
            <a:ext cx="340559" cy="34055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7016483-0D8F-B582-243C-1DF6765DB630}"/>
              </a:ext>
            </a:extLst>
          </p:cNvPr>
          <p:cNvSpPr txBox="1"/>
          <p:nvPr/>
        </p:nvSpPr>
        <p:spPr>
          <a:xfrm>
            <a:off x="11168202" y="473499"/>
            <a:ext cx="646331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dirty="0" err="1"/>
              <a:t>예비박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67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6826680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모둠별로</a:t>
            </a:r>
            <a:r>
              <a:rPr kumimoji="1" lang="ko-KR" altLang="en-US" dirty="0">
                <a:latin typeface="+mn-ea"/>
                <a:ea typeface="+mn-ea"/>
              </a:rPr>
              <a:t> 보디 </a:t>
            </a:r>
            <a:r>
              <a:rPr kumimoji="1" lang="ko-KR" altLang="en-US" dirty="0" err="1">
                <a:latin typeface="+mn-ea"/>
                <a:ea typeface="+mn-ea"/>
              </a:rPr>
              <a:t>퍼커션</a:t>
            </a:r>
            <a:r>
              <a:rPr kumimoji="1" lang="ko-KR" altLang="en-US" dirty="0">
                <a:latin typeface="+mn-ea"/>
                <a:ea typeface="+mn-ea"/>
              </a:rPr>
              <a:t> 퍼포먼스 창작하기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7</a:t>
            </a:fld>
            <a:endParaRPr kumimoji="1"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A77D4-1215-1A90-B3EB-8E20CF6F518A}"/>
              </a:ext>
            </a:extLst>
          </p:cNvPr>
          <p:cNvSpPr txBox="1"/>
          <p:nvPr/>
        </p:nvSpPr>
        <p:spPr>
          <a:xfrm>
            <a:off x="4366260" y="1671085"/>
            <a:ext cx="243840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>
                <a:latin typeface="+mn-ea"/>
              </a:rPr>
              <a:t>① 악곡 정하기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0F4DB-E6AA-BAE2-3FB2-3240706785B8}"/>
              </a:ext>
            </a:extLst>
          </p:cNvPr>
          <p:cNvSpPr txBox="1"/>
          <p:nvPr/>
        </p:nvSpPr>
        <p:spPr>
          <a:xfrm>
            <a:off x="4366260" y="2451363"/>
            <a:ext cx="368046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② 악곡 후렴 부분 여러 번 듣기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7F082-E84D-EC1D-1976-E63D6574BF47}"/>
              </a:ext>
            </a:extLst>
          </p:cNvPr>
          <p:cNvSpPr txBox="1"/>
          <p:nvPr/>
        </p:nvSpPr>
        <p:spPr>
          <a:xfrm>
            <a:off x="4366260" y="3231641"/>
            <a:ext cx="368046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③ 어떤 동작을 넣을지 상의하기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FBBD1-1756-B911-E570-48ACAA2A1DC0}"/>
              </a:ext>
            </a:extLst>
          </p:cNvPr>
          <p:cNvSpPr txBox="1"/>
          <p:nvPr/>
        </p:nvSpPr>
        <p:spPr>
          <a:xfrm>
            <a:off x="4366260" y="4011919"/>
            <a:ext cx="368046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④ 서로 함께 모여 연습하기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B8ACC-E260-BD4B-786A-EB0627AF598A}"/>
              </a:ext>
            </a:extLst>
          </p:cNvPr>
          <p:cNvSpPr txBox="1"/>
          <p:nvPr/>
        </p:nvSpPr>
        <p:spPr>
          <a:xfrm>
            <a:off x="4366260" y="4792197"/>
            <a:ext cx="368046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⑤ 발표하기</a:t>
            </a: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150</Words>
  <Application>Microsoft Office PowerPoint</Application>
  <PresentationFormat>와이드스크린</PresentationFormat>
  <Paragraphs>33</Paragraphs>
  <Slides>8</Slides>
  <Notes>3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맑은 고딕</vt:lpstr>
      <vt:lpstr>Spoqa Han Sans Neo</vt:lpstr>
      <vt:lpstr>나눔고딕</vt:lpstr>
      <vt:lpstr>Arial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194</cp:revision>
  <dcterms:created xsi:type="dcterms:W3CDTF">2024-07-03T01:17:18Z</dcterms:created>
  <dcterms:modified xsi:type="dcterms:W3CDTF">2025-03-24T08:06:22Z</dcterms:modified>
</cp:coreProperties>
</file>