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67" r:id="rId8"/>
    <p:sldId id="391" r:id="rId9"/>
    <p:sldId id="392" r:id="rId10"/>
    <p:sldId id="372" r:id="rId11"/>
    <p:sldId id="390" r:id="rId12"/>
    <p:sldId id="309" r:id="rId13"/>
    <p:sldId id="393" r:id="rId14"/>
    <p:sldId id="316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2025-11-11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2025-11-11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mp3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숲속을</a:t>
            </a:r>
            <a:r>
              <a:rPr lang="ko-KR" altLang="en-US" dirty="0"/>
              <a:t> 걸어요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3FE8C-C8CB-EAD1-3F1E-9A3BCF04C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D32F9E5-2285-B66A-40FA-EAD550512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7F7873D3-637A-1AE5-4A55-D9512021FF0A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5: </a:t>
            </a:r>
            <a:r>
              <a:rPr lang="ko-KR" altLang="en-US" b="0" dirty="0"/>
              <a:t>숲이 주는 이로움을 조사해 보고 숲을 지키기 위한 활동을 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72541EF-B16B-A502-944B-003A8D1E80B5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숲이 주는 이로움 조사하기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66941A6-051E-D280-B0A7-604B2A13546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780C205C-2C43-E205-D251-B5637B5F1756}"/>
              </a:ext>
            </a:extLst>
          </p:cNvPr>
          <p:cNvSpPr txBox="1">
            <a:spLocks/>
          </p:cNvSpPr>
          <p:nvPr/>
        </p:nvSpPr>
        <p:spPr>
          <a:xfrm>
            <a:off x="792000" y="249899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숲을 지키기 위한 선택 활동하기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D2ECB47-BBAA-590E-A0C6-C29AD05F52B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숲속을</a:t>
            </a:r>
            <a:r>
              <a:rPr kumimoji="1" lang="ko-KR" altLang="en-US" sz="1400" dirty="0">
                <a:solidFill>
                  <a:schemeClr val="bg1"/>
                </a:solidFill>
              </a:rPr>
              <a:t> 걸어요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3734342-B336-701D-47C3-F12E577A61E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81C410C-2529-2B59-472C-1C594897D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04" y="1650082"/>
            <a:ext cx="2200112" cy="3064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E148ABA-A7F1-8E15-60A7-18278B939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380" y="1636940"/>
            <a:ext cx="4170368" cy="29553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CD18319-7CF3-133D-AB95-B4F748770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655" y="3088403"/>
            <a:ext cx="10958511" cy="2742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491D1AE7-5419-7E5A-28BC-B9EAE85B4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655" y="3485343"/>
            <a:ext cx="8659433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44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019175" y="2376882"/>
            <a:ext cx="10153650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249709" y="2626113"/>
            <a:ext cx="7335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+mn-ea"/>
              </a:rPr>
              <a:t>바장조의 음계를 이해했</a:t>
            </a:r>
            <a:r>
              <a:rPr lang="ko-KR" altLang="en-US" sz="2800" dirty="0"/>
              <a:t>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815460" y="2670139"/>
            <a:ext cx="1075811" cy="42044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2F5610-35A3-B746-8E62-B942B7C54BA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F3DA3077-9D2D-D5CB-73FF-896493FDCAB2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숲속을</a:t>
            </a:r>
            <a:r>
              <a:rPr kumimoji="1" lang="ko-KR" altLang="en-US" sz="1400" dirty="0">
                <a:solidFill>
                  <a:schemeClr val="bg1"/>
                </a:solidFill>
              </a:rPr>
              <a:t> 걸어요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604F466-675F-56FA-96F4-6E1C98402D3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B616B-E9AE-8570-BEB1-43C585F81A70}"/>
              </a:ext>
            </a:extLst>
          </p:cNvPr>
          <p:cNvSpPr txBox="1"/>
          <p:nvPr/>
        </p:nvSpPr>
        <p:spPr>
          <a:xfrm>
            <a:off x="1249709" y="3231614"/>
            <a:ext cx="8361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+mn-ea"/>
              </a:rPr>
              <a:t>악곡의 특징을 살려 부분 </a:t>
            </a:r>
            <a:r>
              <a:rPr lang="en-US" altLang="ko-KR" sz="2800" dirty="0">
                <a:latin typeface="+mn-ea"/>
              </a:rPr>
              <a:t>2</a:t>
            </a:r>
            <a:r>
              <a:rPr lang="ko-KR" altLang="en-US" sz="2800" dirty="0">
                <a:latin typeface="+mn-ea"/>
              </a:rPr>
              <a:t>부 합창을 할 수 있</a:t>
            </a:r>
            <a:r>
              <a:rPr lang="ko-KR" altLang="en-US" sz="2800" dirty="0"/>
              <a:t>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A4294DE-9222-A5D8-FCC5-7A91A258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815461" y="3276663"/>
            <a:ext cx="1075811" cy="4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숲속을</a:t>
            </a:r>
            <a:r>
              <a:rPr kumimoji="1" lang="ko-KR" altLang="en-US" sz="1400" dirty="0">
                <a:solidFill>
                  <a:schemeClr val="bg1"/>
                </a:solidFill>
              </a:rPr>
              <a:t> 걸어요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사계절 숲의 풍경 감상하고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EC28700-8DB1-3A00-FE23-CAA3F7015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529" y="2311731"/>
            <a:ext cx="5090496" cy="17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바장조의 음계를 이해하고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 err="1"/>
              <a:t>셈여림을</a:t>
            </a:r>
            <a:r>
              <a:rPr kumimoji="1" lang="ko-KR" altLang="en-US" sz="3200" dirty="0"/>
              <a:t> 살려 부분 </a:t>
            </a:r>
            <a:r>
              <a:rPr kumimoji="1" lang="en-US" altLang="ko-KR" sz="3200" dirty="0"/>
              <a:t>2</a:t>
            </a:r>
            <a:r>
              <a:rPr kumimoji="1" lang="ko-KR" altLang="en-US" sz="3200" dirty="0"/>
              <a:t>부 합창을 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4CF107B-8876-4D46-AA43-2DFE6D54F46F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숲속을</a:t>
            </a:r>
            <a:r>
              <a:rPr kumimoji="1" lang="ko-KR" altLang="en-US" sz="1400" dirty="0">
                <a:solidFill>
                  <a:schemeClr val="bg1"/>
                </a:solidFill>
              </a:rPr>
              <a:t> 걸어요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F20E7EE-3B11-5434-1D5C-624DF966BEE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7A86E3BE-CD19-95AB-DB01-35633FC3A1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5"/>
          <a:stretch>
            <a:fillRect/>
          </a:stretch>
        </p:blipFill>
        <p:spPr>
          <a:xfrm>
            <a:off x="0" y="3930000"/>
            <a:ext cx="12192000" cy="2928000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b="0" dirty="0"/>
              <a:t>노랫말을 상상하여 그림으로 나타내고 노래를 불러 </a:t>
            </a:r>
            <a:r>
              <a:rPr kumimoji="1" lang="ko-KR" altLang="en-US" sz="1880" dirty="0"/>
              <a:t>봅시다</a:t>
            </a:r>
            <a:r>
              <a:rPr kumimoji="1" lang="en-US" altLang="ko-KR" sz="1880" dirty="0"/>
              <a:t>.</a:t>
            </a:r>
            <a:endParaRPr kumimoji="1" lang="ko-KR" altLang="en-US" sz="1880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노랫말을 읽고 상상하며 그리기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F93D86E-3C7B-0770-FA30-09021994533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BCA73DA-1378-ABBD-2F84-E8E81CCF3F23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숲속을</a:t>
            </a:r>
            <a:r>
              <a:rPr kumimoji="1" lang="ko-KR" altLang="en-US" sz="1400" dirty="0">
                <a:solidFill>
                  <a:schemeClr val="bg1"/>
                </a:solidFill>
              </a:rPr>
              <a:t> 걸어요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5CCFE3E-1A7A-4400-B4EC-21333F9DDEE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57B3286-97EB-70ED-F924-CE179EC3EE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18" b="43783"/>
          <a:stretch>
            <a:fillRect/>
          </a:stretch>
        </p:blipFill>
        <p:spPr>
          <a:xfrm>
            <a:off x="1219199" y="1764691"/>
            <a:ext cx="4637272" cy="238870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2A91FCF-B985-C54F-25EB-A7CEA7E74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906" y="1905694"/>
            <a:ext cx="4992845" cy="224770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8327BD0-825B-66D2-D7B5-D8F9D613A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706" y="4237615"/>
            <a:ext cx="6544588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C2557-EA37-CEEE-E677-0725BC8DC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8B88108-47F4-6C70-C18D-3C23735890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F8D240C0-D576-DFB5-CD09-7445187B8296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b="0" dirty="0"/>
              <a:t>노랫말을 상상하여 그림으로 나타내고 노래를 불러 </a:t>
            </a:r>
            <a:r>
              <a:rPr kumimoji="1" lang="ko-KR" altLang="en-US" sz="1880" dirty="0"/>
              <a:t>봅시다</a:t>
            </a:r>
            <a:r>
              <a:rPr kumimoji="1" lang="en-US" altLang="ko-KR" sz="1880" dirty="0"/>
              <a:t>.</a:t>
            </a:r>
            <a:endParaRPr kumimoji="1" lang="ko-KR" altLang="en-US" sz="1880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B4FFA92-C748-3322-F82C-FAE37F7FC61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A73548A-21AC-1F08-CD59-3F1F77196B59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익혀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CA683D3-C8EC-5875-79FA-C72B0D52BB5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0ACD5FD-ED0E-2174-F485-6196C65FEE66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숲속을</a:t>
            </a:r>
            <a:r>
              <a:rPr kumimoji="1" lang="ko-KR" altLang="en-US" sz="1400" dirty="0">
                <a:solidFill>
                  <a:schemeClr val="bg1"/>
                </a:solidFill>
              </a:rPr>
              <a:t> 걸어요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D2174B9-73AE-9272-2418-CDB11FC4F27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7443046-9AA0-B36E-E880-2014D0CE43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3645" y="1534433"/>
            <a:ext cx="5417646" cy="528626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4AEF335-A22E-CF6B-861C-A8F01C98A2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2382" y="2512307"/>
            <a:ext cx="3388515" cy="1808294"/>
          </a:xfrm>
          <a:prstGeom prst="rect">
            <a:avLst/>
          </a:prstGeom>
        </p:spPr>
      </p:pic>
      <p:sp>
        <p:nvSpPr>
          <p:cNvPr id="25" name="텍스트 개체 틀 3">
            <a:extLst>
              <a:ext uri="{FF2B5EF4-FFF2-40B4-BE49-F238E27FC236}">
                <a16:creationId xmlns:a16="http://schemas.microsoft.com/office/drawing/2014/main" id="{FD80BF4B-C35B-E229-7514-9A3E1132B56A}"/>
              </a:ext>
            </a:extLst>
          </p:cNvPr>
          <p:cNvSpPr txBox="1">
            <a:spLocks/>
          </p:cNvSpPr>
          <p:nvPr/>
        </p:nvSpPr>
        <p:spPr>
          <a:xfrm>
            <a:off x="6612476" y="153838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7" name="텍스트 개체 틀 3">
            <a:extLst>
              <a:ext uri="{FF2B5EF4-FFF2-40B4-BE49-F238E27FC236}">
                <a16:creationId xmlns:a16="http://schemas.microsoft.com/office/drawing/2014/main" id="{CE7C2A14-23BF-1A8D-1AAF-82274E1A3E96}"/>
              </a:ext>
            </a:extLst>
          </p:cNvPr>
          <p:cNvSpPr txBox="1">
            <a:spLocks/>
          </p:cNvSpPr>
          <p:nvPr/>
        </p:nvSpPr>
        <p:spPr>
          <a:xfrm>
            <a:off x="7567787" y="1534433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4" name="5-3-6-01 [숲속을 걸어요] 노래">
            <a:hlinkClick r:id="" action="ppaction://media"/>
            <a:extLst>
              <a:ext uri="{FF2B5EF4-FFF2-40B4-BE49-F238E27FC236}">
                <a16:creationId xmlns:a16="http://schemas.microsoft.com/office/drawing/2014/main" id="{37592785-3719-4E40-216C-1DCB08CB7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04345" y="994008"/>
            <a:ext cx="503129" cy="503129"/>
          </a:xfrm>
          <a:prstGeom prst="rect">
            <a:avLst/>
          </a:prstGeom>
        </p:spPr>
      </p:pic>
      <p:pic>
        <p:nvPicPr>
          <p:cNvPr id="15" name="5-3-6-02 [숲속을 걸어요] 반주">
            <a:hlinkClick r:id="" action="ppaction://media"/>
            <a:extLst>
              <a:ext uri="{FF2B5EF4-FFF2-40B4-BE49-F238E27FC236}">
                <a16:creationId xmlns:a16="http://schemas.microsoft.com/office/drawing/2014/main" id="{6617E89D-59F2-2E3D-BC64-4F8A142EA8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72369" y="982894"/>
            <a:ext cx="503129" cy="503129"/>
          </a:xfrm>
          <a:prstGeom prst="rect">
            <a:avLst/>
          </a:prstGeom>
        </p:spPr>
      </p:pic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2203CA63-EACF-1865-E22D-4898CAAC1D65}"/>
              </a:ext>
            </a:extLst>
          </p:cNvPr>
          <p:cNvSpPr txBox="1">
            <a:spLocks/>
          </p:cNvSpPr>
          <p:nvPr/>
        </p:nvSpPr>
        <p:spPr>
          <a:xfrm>
            <a:off x="8245671" y="1530307"/>
            <a:ext cx="1305815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050" dirty="0">
                <a:solidFill>
                  <a:schemeClr val="tx1"/>
                </a:solidFill>
              </a:rPr>
              <a:t>노래</a:t>
            </a:r>
            <a:r>
              <a:rPr kumimoji="1" lang="en-US" altLang="ko-KR" sz="1050" dirty="0">
                <a:solidFill>
                  <a:schemeClr val="tx1"/>
                </a:solidFill>
              </a:rPr>
              <a:t>(</a:t>
            </a:r>
            <a:r>
              <a:rPr kumimoji="1" lang="ko-KR" altLang="en-US" sz="1050" dirty="0">
                <a:solidFill>
                  <a:schemeClr val="tx1"/>
                </a:solidFill>
              </a:rPr>
              <a:t>위 성부</a:t>
            </a:r>
            <a:r>
              <a:rPr kumimoji="1" lang="en-US" altLang="ko-KR" sz="1050" dirty="0">
                <a:solidFill>
                  <a:schemeClr val="tx1"/>
                </a:solidFill>
              </a:rPr>
              <a:t>) + </a:t>
            </a:r>
            <a:r>
              <a:rPr kumimoji="1" lang="ko-KR" altLang="en-US" sz="1050" dirty="0">
                <a:solidFill>
                  <a:schemeClr val="tx1"/>
                </a:solidFill>
              </a:rPr>
              <a:t>반주</a:t>
            </a:r>
            <a:endParaRPr kumimoji="1" lang="en-US" altLang="ko-KR" sz="105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07D450-9106-84F2-9D5E-2BC057B69A7D}"/>
              </a:ext>
            </a:extLst>
          </p:cNvPr>
          <p:cNvSpPr txBox="1"/>
          <p:nvPr/>
        </p:nvSpPr>
        <p:spPr>
          <a:xfrm>
            <a:off x="9507179" y="1490111"/>
            <a:ext cx="16923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50" b="1" dirty="0"/>
              <a:t>노래(아래 성부) + 반주</a:t>
            </a:r>
          </a:p>
        </p:txBody>
      </p:sp>
      <p:pic>
        <p:nvPicPr>
          <p:cNvPr id="23" name="5-3-6-03 [숲속을 걸어요] 노래(위 성부) + 반주">
            <a:hlinkClick r:id="" action="ppaction://media"/>
            <a:extLst>
              <a:ext uri="{FF2B5EF4-FFF2-40B4-BE49-F238E27FC236}">
                <a16:creationId xmlns:a16="http://schemas.microsoft.com/office/drawing/2014/main" id="{8805FC66-1092-E8C5-C093-582747BB81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43944" y="994008"/>
            <a:ext cx="503129" cy="503129"/>
          </a:xfrm>
          <a:prstGeom prst="rect">
            <a:avLst/>
          </a:prstGeom>
        </p:spPr>
      </p:pic>
      <p:pic>
        <p:nvPicPr>
          <p:cNvPr id="24" name="5-3-6-04 [숲속을 걸어요] 노래(아래 성부) + 반주">
            <a:hlinkClick r:id="" action="ppaction://media"/>
            <a:extLst>
              <a:ext uri="{FF2B5EF4-FFF2-40B4-BE49-F238E27FC236}">
                <a16:creationId xmlns:a16="http://schemas.microsoft.com/office/drawing/2014/main" id="{EF9467F8-69C9-90FE-2503-CBC91ECAFE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34500" y="1002407"/>
            <a:ext cx="503129" cy="5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0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5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5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E863C-6B92-E318-D5DA-55F66DA63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5BD8051-F471-97D9-0860-1DB8E19D9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8750C912-F6C2-A588-0697-E6EC5D5E49D9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b="0" dirty="0"/>
              <a:t>노랫말을 상상하여 그림으로 나타내고 노래를 불러 </a:t>
            </a:r>
            <a:r>
              <a:rPr kumimoji="1" lang="ko-KR" altLang="en-US" sz="1880" dirty="0"/>
              <a:t>봅시다</a:t>
            </a:r>
            <a:r>
              <a:rPr kumimoji="1" lang="en-US" altLang="ko-KR" sz="1880" dirty="0"/>
              <a:t>.</a:t>
            </a:r>
            <a:endParaRPr kumimoji="1" lang="ko-KR" altLang="en-US" sz="1880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4C5A768-03D4-6096-19D8-71283A205BB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417AD18-7AA1-A4CD-20C6-37F0B542A491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익혀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F04F93C-84E6-8D74-9121-92C21D11093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3C0B037-0507-699A-E21B-F8FB57F90C8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숲속을</a:t>
            </a:r>
            <a:r>
              <a:rPr kumimoji="1" lang="ko-KR" altLang="en-US" sz="1400" dirty="0">
                <a:solidFill>
                  <a:schemeClr val="bg1"/>
                </a:solidFill>
              </a:rPr>
              <a:t> 걸어요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38EF3E2-61FB-CDAE-3DD1-23FC34933FC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D23E034-06AB-3402-6686-BE61124E7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5" y="1695311"/>
            <a:ext cx="7404517" cy="237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82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바장조의 음계와 주요 </a:t>
            </a:r>
            <a:r>
              <a:rPr lang="en-US" altLang="ko-KR" b="0" dirty="0"/>
              <a:t>3</a:t>
            </a:r>
            <a:r>
              <a:rPr lang="ko-KR" altLang="en-US" b="0" dirty="0"/>
              <a:t>화음을 알아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바장조의 음계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8350473-A6D8-7DEE-4A0E-32970D6CBCD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5D90DE1-4BA0-0700-9D8B-9B8093BA5CFE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숲속을</a:t>
            </a:r>
            <a:r>
              <a:rPr kumimoji="1" lang="ko-KR" altLang="en-US" sz="1400" dirty="0">
                <a:solidFill>
                  <a:schemeClr val="bg1"/>
                </a:solidFill>
              </a:rPr>
              <a:t> 걸어요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19A1F3F-36C3-8AD0-2380-7B34A0FBA83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D74DD64-199F-B73B-1C11-CE8B557BE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301" y="1641663"/>
            <a:ext cx="7022075" cy="106504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AF90DB4-F310-5583-A369-A213E00DFC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877" y="2701400"/>
            <a:ext cx="5195750" cy="4156600"/>
          </a:xfrm>
          <a:prstGeom prst="rect">
            <a:avLst/>
          </a:prstGeom>
        </p:spPr>
      </p:pic>
      <p:pic>
        <p:nvPicPr>
          <p:cNvPr id="2" name="5-3-6-05 [숲속을 걸어요] 바장조 음계">
            <a:hlinkClick r:id="" action="ppaction://media"/>
            <a:extLst>
              <a:ext uri="{FF2B5EF4-FFF2-40B4-BE49-F238E27FC236}">
                <a16:creationId xmlns:a16="http://schemas.microsoft.com/office/drawing/2014/main" id="{871438C8-8860-D158-68BA-1BFF14B7D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5301" y="2842945"/>
            <a:ext cx="420745" cy="420745"/>
          </a:xfrm>
          <a:prstGeom prst="rect">
            <a:avLst/>
          </a:prstGeom>
        </p:spPr>
      </p:pic>
      <p:pic>
        <p:nvPicPr>
          <p:cNvPr id="9" name="5-3-6-06 [숲속을 걸어요] 바장조 주요 3화음">
            <a:hlinkClick r:id="" action="ppaction://media"/>
            <a:extLst>
              <a:ext uri="{FF2B5EF4-FFF2-40B4-BE49-F238E27FC236}">
                <a16:creationId xmlns:a16="http://schemas.microsoft.com/office/drawing/2014/main" id="{1367B20A-A9B2-3008-0898-559465E984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5301" y="5562187"/>
            <a:ext cx="420745" cy="42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8E67B-915B-B712-BC28-20ACB74B7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0DA5A78-6D5A-A614-BFA1-7F5715A946C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9903EEA6-D77C-52FD-9C13-2EC20229E410}"/>
              </a:ext>
            </a:extLst>
          </p:cNvPr>
          <p:cNvSpPr txBox="1">
            <a:spLocks/>
          </p:cNvSpPr>
          <p:nvPr/>
        </p:nvSpPr>
        <p:spPr>
          <a:xfrm>
            <a:off x="792000" y="273765"/>
            <a:ext cx="844049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3:      </a:t>
            </a:r>
            <a:r>
              <a:rPr lang="ko-KR" altLang="en-US" b="0" dirty="0"/>
              <a:t>에 계이름을 적어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0744CC9-F445-A759-93AB-5D230C51313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98EDA60-A326-94F9-6042-9D50F73382EB}"/>
              </a:ext>
            </a:extLst>
          </p:cNvPr>
          <p:cNvSpPr txBox="1">
            <a:spLocks/>
          </p:cNvSpPr>
          <p:nvPr/>
        </p:nvSpPr>
        <p:spPr>
          <a:xfrm>
            <a:off x="791998" y="997549"/>
            <a:ext cx="667560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  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계이름 적기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125D83A-0336-7A9F-8E37-996D80A92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D3F0B43F-19D1-4429-2C49-CBB6DFFDF392}"/>
              </a:ext>
            </a:extLst>
          </p:cNvPr>
          <p:cNvSpPr/>
          <p:nvPr/>
        </p:nvSpPr>
        <p:spPr>
          <a:xfrm>
            <a:off x="1609110" y="283702"/>
            <a:ext cx="294968" cy="20995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/>
                </a:solidFill>
                <a:prstDash val="sysDot"/>
              </a:ln>
              <a:noFill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9DC6365-A7FB-2B78-2AC6-06CD14743D6B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숲속을</a:t>
            </a:r>
            <a:r>
              <a:rPr kumimoji="1" lang="ko-KR" altLang="en-US" sz="1400" dirty="0">
                <a:solidFill>
                  <a:schemeClr val="bg1"/>
                </a:solidFill>
              </a:rPr>
              <a:t> 걸어요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8BEAD67C-5378-FEFF-1173-4CB657FE3DA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E897834-9AC0-D3C8-A454-D5516FEEF810}"/>
              </a:ext>
            </a:extLst>
          </p:cNvPr>
          <p:cNvSpPr/>
          <p:nvPr/>
        </p:nvSpPr>
        <p:spPr>
          <a:xfrm>
            <a:off x="1172072" y="1156873"/>
            <a:ext cx="294968" cy="20995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/>
                </a:solidFill>
                <a:prstDash val="sysDot"/>
              </a:ln>
              <a:noFill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F875882-FB33-2DE0-5E3B-65456A8A2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86" y="1599450"/>
            <a:ext cx="6982799" cy="1838582"/>
          </a:xfrm>
          <a:prstGeom prst="rect">
            <a:avLst/>
          </a:prstGeom>
        </p:spPr>
      </p:pic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D7B90F02-DFC5-3B6E-1C68-C47CDFC9A3FF}"/>
              </a:ext>
            </a:extLst>
          </p:cNvPr>
          <p:cNvSpPr txBox="1">
            <a:spLocks/>
          </p:cNvSpPr>
          <p:nvPr/>
        </p:nvSpPr>
        <p:spPr>
          <a:xfrm>
            <a:off x="791997" y="4006430"/>
            <a:ext cx="667560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계이름으로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5E8188-EA03-E8B2-1436-29112C2D76ED}"/>
              </a:ext>
            </a:extLst>
          </p:cNvPr>
          <p:cNvSpPr txBox="1"/>
          <p:nvPr/>
        </p:nvSpPr>
        <p:spPr>
          <a:xfrm>
            <a:off x="1124447" y="46568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latin typeface="맑은 고딕" panose="020B0503020000020004" pitchFamily="50" charset="-127"/>
              </a:rPr>
              <a:t>〮 </a:t>
            </a:r>
            <a:r>
              <a:rPr kumimoji="1" lang="ko-KR" altLang="en-US" i="0" u="none" strike="noStrike" baseline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솔미도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라도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솔  시도 레 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미파파미레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미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850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DFA7ED4-A78F-DFDC-3330-8EA718EE2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4: </a:t>
            </a:r>
            <a:r>
              <a:rPr lang="ko-KR" altLang="en-US" b="0" dirty="0" err="1"/>
              <a:t>셈여림의</a:t>
            </a:r>
            <a:r>
              <a:rPr lang="ko-KR" altLang="en-US" b="0" dirty="0"/>
              <a:t> 변화를 살려 부분 </a:t>
            </a:r>
            <a:r>
              <a:rPr lang="en-US" altLang="ko-KR" b="0" dirty="0"/>
              <a:t>2</a:t>
            </a:r>
            <a:r>
              <a:rPr lang="ko-KR" altLang="en-US" b="0" dirty="0"/>
              <a:t>부 합창을 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F2AFC38-3664-D21E-9903-CEB7F8DD7BEC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아래 성부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AED7EDB-B311-120B-FD5B-10A6CF0A750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EAA32B1-2FC9-FC04-8204-6DC558D0441A}"/>
              </a:ext>
            </a:extLst>
          </p:cNvPr>
          <p:cNvSpPr txBox="1">
            <a:spLocks/>
          </p:cNvSpPr>
          <p:nvPr/>
        </p:nvSpPr>
        <p:spPr>
          <a:xfrm>
            <a:off x="792000" y="2981315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셈여림의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변화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92AD1AB-0B13-13E0-E418-29ABA82C2806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숲속을</a:t>
            </a:r>
            <a:r>
              <a:rPr kumimoji="1" lang="ko-KR" altLang="en-US" sz="1400" dirty="0">
                <a:solidFill>
                  <a:schemeClr val="bg1"/>
                </a:solidFill>
              </a:rPr>
              <a:t> 걸어요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0121F8D-BF82-2170-CFCE-9F5A1921E25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95C435-F9B5-D04C-114D-CD6828E736DA}"/>
              </a:ext>
            </a:extLst>
          </p:cNvPr>
          <p:cNvSpPr txBox="1"/>
          <p:nvPr/>
        </p:nvSpPr>
        <p:spPr>
          <a:xfrm>
            <a:off x="2077679" y="1896316"/>
            <a:ext cx="16923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50" b="1" dirty="0"/>
              <a:t>노래(아래 성부) + 반주</a:t>
            </a:r>
          </a:p>
        </p:txBody>
      </p:sp>
      <p:pic>
        <p:nvPicPr>
          <p:cNvPr id="8" name="5-3-6-04 [숲속을 걸어요] 노래(아래 성부) + 반주">
            <a:hlinkClick r:id="" action="ppaction://media"/>
            <a:extLst>
              <a:ext uri="{FF2B5EF4-FFF2-40B4-BE49-F238E27FC236}">
                <a16:creationId xmlns:a16="http://schemas.microsoft.com/office/drawing/2014/main" id="{A1857055-43B5-F3FB-B13D-192F5CCF7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0100" y="1771094"/>
            <a:ext cx="503129" cy="503129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385DD906-913C-BBF1-3DF4-3A9CD3D9C6E3}"/>
              </a:ext>
            </a:extLst>
          </p:cNvPr>
          <p:cNvSpPr txBox="1">
            <a:spLocks/>
          </p:cNvSpPr>
          <p:nvPr/>
        </p:nvSpPr>
        <p:spPr>
          <a:xfrm>
            <a:off x="792000" y="4929490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셈여림의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변화를 살려 부분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 합창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6A5557E-757A-0D49-EE89-84B185F2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6" y="3682227"/>
            <a:ext cx="4525006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4812</TotalTime>
  <Words>392</Words>
  <Application>Microsoft Office PowerPoint</Application>
  <PresentationFormat>와이드스크린</PresentationFormat>
  <Paragraphs>74</Paragraphs>
  <Slides>12</Slides>
  <Notes>0</Notes>
  <HiddenSlides>0</HiddenSlides>
  <MMClips>7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나눔고딕</vt:lpstr>
      <vt:lpstr>NanumGothicExtraBold</vt:lpstr>
      <vt:lpstr>맑은 고딕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257</cp:revision>
  <dcterms:created xsi:type="dcterms:W3CDTF">2024-07-03T01:17:18Z</dcterms:created>
  <dcterms:modified xsi:type="dcterms:W3CDTF">2025-11-11T02:44:11Z</dcterms:modified>
</cp:coreProperties>
</file>