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3"/>
  </p:notesMasterIdLst>
  <p:sldIdLst>
    <p:sldId id="292" r:id="rId4"/>
    <p:sldId id="298" r:id="rId5"/>
    <p:sldId id="297" r:id="rId6"/>
    <p:sldId id="299" r:id="rId7"/>
    <p:sldId id="306" r:id="rId8"/>
    <p:sldId id="300" r:id="rId9"/>
    <p:sldId id="308" r:id="rId10"/>
    <p:sldId id="307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6"/>
            <p14:sldId id="300"/>
            <p14:sldId id="308"/>
            <p14:sldId id="30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145" autoAdjust="0"/>
  </p:normalViewPr>
  <p:slideViewPr>
    <p:cSldViewPr snapToGrid="0" showGuides="1">
      <p:cViewPr varScale="1">
        <p:scale>
          <a:sx n="130" d="100"/>
          <a:sy n="130" d="100"/>
        </p:scale>
        <p:origin x="150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어머니의 마음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>
                <a:solidFill>
                  <a:schemeClr val="bg1"/>
                </a:solidFill>
                <a:latin typeface="+mn-ea"/>
                <a:ea typeface="+mn-ea"/>
              </a:rPr>
              <a:t>중학교 음악 ①</a:t>
            </a:r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14~15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033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어머니의 사랑을 마음에 담아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악상 기호를 살려 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D32ABF-15CB-D00D-3A43-86F50A860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700" b="-81"/>
          <a:stretch/>
        </p:blipFill>
        <p:spPr>
          <a:xfrm>
            <a:off x="4056157" y="360000"/>
            <a:ext cx="4255142" cy="5760267"/>
          </a:xfrm>
          <a:prstGeom prst="rect">
            <a:avLst/>
          </a:prstGeom>
        </p:spPr>
      </p:pic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159511" y="295136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159511" y="1344471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7" name="[아침나라 중음①]_1단원_교과서_14쪽_어머니의 마음_노래">
            <a:hlinkClick r:id="" action="ppaction://media"/>
            <a:extLst>
              <a:ext uri="{FF2B5EF4-FFF2-40B4-BE49-F238E27FC236}">
                <a16:creationId xmlns:a16="http://schemas.microsoft.com/office/drawing/2014/main" id="{63F9C2EA-EB25-6601-1265-D871DD804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719" y="801338"/>
            <a:ext cx="377220" cy="377220"/>
          </a:xfrm>
          <a:prstGeom prst="rect">
            <a:avLst/>
          </a:prstGeom>
        </p:spPr>
      </p:pic>
      <p:pic>
        <p:nvPicPr>
          <p:cNvPr id="9" name="[아침나라 중음①]_1단원_교과서_14쪽_어머니의 마음-반주_78">
            <a:hlinkClick r:id="" action="ppaction://media"/>
            <a:extLst>
              <a:ext uri="{FF2B5EF4-FFF2-40B4-BE49-F238E27FC236}">
                <a16:creationId xmlns:a16="http://schemas.microsoft.com/office/drawing/2014/main" id="{17E4FBA8-106F-7608-AB9A-4D69E3FD86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103" y="1850673"/>
            <a:ext cx="377220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(Moderato)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자식을 기르기 위해 희생하는 어머니의 마음을 묘사한 아름다운 시에 감미로운 멜로디가 어우러진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분의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잔잔하고 평범하게 흐르는 전반부와 마지막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소절 중 앞부분 네 마디의 멜로디가 강력하게 말하는 호소력을 표현한 것이 특징이다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34270"/>
            <a:ext cx="213188" cy="3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59022C9-A39C-928A-CC77-01D636D0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7727" y="2190796"/>
            <a:ext cx="9828000" cy="1234627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E604FDE-BB00-D0D8-C334-40632A12C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20761"/>
              </p:ext>
            </p:extLst>
          </p:nvPr>
        </p:nvGraphicFramePr>
        <p:xfrm>
          <a:off x="1621667" y="3785423"/>
          <a:ext cx="999951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057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111057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B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올림바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올림다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F86F3E-B83E-7222-C2FD-DD6C0C622A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44" t="2306" r="-267"/>
          <a:stretch/>
        </p:blipFill>
        <p:spPr>
          <a:xfrm>
            <a:off x="1676400" y="2472186"/>
            <a:ext cx="9344184" cy="1572874"/>
          </a:xfrm>
          <a:prstGeom prst="rect">
            <a:avLst/>
          </a:prstGeom>
        </p:spPr>
      </p:pic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악상 기호 살려 노래 부르기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BE6D9E2-FC52-E64E-E92F-A7B1CB86C930}"/>
              </a:ext>
            </a:extLst>
          </p:cNvPr>
          <p:cNvSpPr/>
          <p:nvPr/>
        </p:nvSpPr>
        <p:spPr>
          <a:xfrm>
            <a:off x="4167188" y="2547938"/>
            <a:ext cx="816292" cy="25479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862225C-F06C-4A5A-CE83-44C288747284}"/>
              </a:ext>
            </a:extLst>
          </p:cNvPr>
          <p:cNvSpPr/>
          <p:nvPr/>
        </p:nvSpPr>
        <p:spPr>
          <a:xfrm>
            <a:off x="6981190" y="2571353"/>
            <a:ext cx="705485" cy="23137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2C26114-3A96-1B22-6002-415861236E72}"/>
              </a:ext>
            </a:extLst>
          </p:cNvPr>
          <p:cNvSpPr/>
          <p:nvPr/>
        </p:nvSpPr>
        <p:spPr>
          <a:xfrm>
            <a:off x="8875396" y="2698750"/>
            <a:ext cx="770254" cy="173918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2426320-1C9B-6503-39FF-9CC664F8A7F3}"/>
              </a:ext>
            </a:extLst>
          </p:cNvPr>
          <p:cNvSpPr/>
          <p:nvPr/>
        </p:nvSpPr>
        <p:spPr>
          <a:xfrm>
            <a:off x="8894446" y="2872668"/>
            <a:ext cx="217804" cy="17391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D677F35-1122-ED93-2CD4-CEDE6FC8BBD6}"/>
              </a:ext>
            </a:extLst>
          </p:cNvPr>
          <p:cNvSpPr/>
          <p:nvPr/>
        </p:nvSpPr>
        <p:spPr>
          <a:xfrm>
            <a:off x="6700838" y="2501416"/>
            <a:ext cx="280352" cy="37125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EC5A6-65D6-2517-F4EE-17E634061EC1}"/>
              </a:ext>
            </a:extLst>
          </p:cNvPr>
          <p:cNvSpPr txBox="1"/>
          <p:nvPr/>
        </p:nvSpPr>
        <p:spPr>
          <a:xfrm>
            <a:off x="3766458" y="207588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accent5"/>
                </a:solidFill>
              </a:rPr>
              <a:t>포코</a:t>
            </a:r>
            <a:r>
              <a:rPr lang="ko-KR" altLang="en-US" sz="1200" dirty="0">
                <a:solidFill>
                  <a:schemeClr val="accent5"/>
                </a:solidFill>
              </a:rPr>
              <a:t> </a:t>
            </a:r>
            <a:r>
              <a:rPr lang="ko-KR" altLang="en-US" sz="1200" dirty="0" err="1">
                <a:solidFill>
                  <a:schemeClr val="accent5"/>
                </a:solidFill>
              </a:rPr>
              <a:t>리타르단도</a:t>
            </a:r>
            <a:endParaRPr lang="en-US" altLang="ko-KR" sz="1200" dirty="0">
              <a:solidFill>
                <a:schemeClr val="accent5"/>
              </a:solidFill>
            </a:endParaRPr>
          </a:p>
          <a:p>
            <a:pPr algn="ctr"/>
            <a:r>
              <a:rPr lang="en-US" altLang="ko-KR" sz="1200" dirty="0">
                <a:solidFill>
                  <a:schemeClr val="accent5"/>
                </a:solidFill>
              </a:rPr>
              <a:t>(</a:t>
            </a:r>
            <a:r>
              <a:rPr lang="ko-KR" altLang="en-US" sz="1200" dirty="0">
                <a:solidFill>
                  <a:schemeClr val="accent5"/>
                </a:solidFill>
              </a:rPr>
              <a:t>조금씩 점점 느리게</a:t>
            </a:r>
            <a:r>
              <a:rPr lang="en-US" altLang="ko-KR" sz="1200" dirty="0">
                <a:solidFill>
                  <a:schemeClr val="accent5"/>
                </a:solidFill>
              </a:rPr>
              <a:t>)</a:t>
            </a:r>
            <a:endParaRPr lang="ko-KR" altLang="en-US" sz="12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701B1-DE67-C518-64A9-CC5897E17B4E}"/>
              </a:ext>
            </a:extLst>
          </p:cNvPr>
          <p:cNvSpPr txBox="1"/>
          <p:nvPr/>
        </p:nvSpPr>
        <p:spPr>
          <a:xfrm>
            <a:off x="7036507" y="2294354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5"/>
                </a:solidFill>
              </a:rPr>
              <a:t>아 템포</a:t>
            </a:r>
            <a:r>
              <a:rPr lang="en-US" altLang="ko-KR" sz="1200" dirty="0">
                <a:solidFill>
                  <a:schemeClr val="accent5"/>
                </a:solidFill>
              </a:rPr>
              <a:t>(</a:t>
            </a:r>
            <a:r>
              <a:rPr lang="ko-KR" altLang="en-US" sz="1200" dirty="0">
                <a:solidFill>
                  <a:schemeClr val="accent5"/>
                </a:solidFill>
              </a:rPr>
              <a:t>본디 빠르기로</a:t>
            </a:r>
            <a:r>
              <a:rPr lang="en-US" altLang="ko-KR" sz="1200" dirty="0">
                <a:solidFill>
                  <a:schemeClr val="accent5"/>
                </a:solidFill>
              </a:rPr>
              <a:t>)</a:t>
            </a:r>
            <a:endParaRPr lang="ko-KR" altLang="en-US" sz="1200" dirty="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93489E-08D7-A3F6-1E63-B5740B2962C3}"/>
              </a:ext>
            </a:extLst>
          </p:cNvPr>
          <p:cNvSpPr txBox="1"/>
          <p:nvPr/>
        </p:nvSpPr>
        <p:spPr>
          <a:xfrm>
            <a:off x="8841106" y="246001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7030A0"/>
                </a:solidFill>
              </a:rPr>
              <a:t>셋잇단음표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7C15F2-E1FA-CCEA-A7AF-DE91A52A9B46}"/>
              </a:ext>
            </a:extLst>
          </p:cNvPr>
          <p:cNvSpPr txBox="1"/>
          <p:nvPr/>
        </p:nvSpPr>
        <p:spPr>
          <a:xfrm>
            <a:off x="8655635" y="3407323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악센트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그 음만 특히 세게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BC71F-C0D6-18E5-D90D-ECDF651D4DF4}"/>
              </a:ext>
            </a:extLst>
          </p:cNvPr>
          <p:cNvSpPr txBox="1"/>
          <p:nvPr/>
        </p:nvSpPr>
        <p:spPr>
          <a:xfrm>
            <a:off x="5680078" y="2536835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포르테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</a:rPr>
              <a:t>세게</a:t>
            </a:r>
            <a:r>
              <a:rPr lang="en-US" altLang="ko-KR" sz="12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ko-KR" alt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3" name="그림 32" descr="타이포그래피, 디자인이(가) 표시된 사진&#10;&#10;자동 생성된 설명">
            <a:extLst>
              <a:ext uri="{FF2B5EF4-FFF2-40B4-BE49-F238E27FC236}">
                <a16:creationId xmlns:a16="http://schemas.microsoft.com/office/drawing/2014/main" id="{EA738B68-792C-C6F0-1D15-9D6FBF2A3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299" y="4735004"/>
            <a:ext cx="3063644" cy="786066"/>
          </a:xfrm>
          <a:prstGeom prst="rect">
            <a:avLst/>
          </a:prstGeom>
        </p:spPr>
      </p:pic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AFE2649-E65E-27E0-41C5-47D13C8D55DD}"/>
              </a:ext>
            </a:extLst>
          </p:cNvPr>
          <p:cNvSpPr/>
          <p:nvPr/>
        </p:nvSpPr>
        <p:spPr>
          <a:xfrm>
            <a:off x="6700838" y="4520292"/>
            <a:ext cx="3548062" cy="126328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394F586F-6396-C468-FCC6-4B6BA1986815}"/>
              </a:ext>
            </a:extLst>
          </p:cNvPr>
          <p:cNvCxnSpPr>
            <a:stCxn id="12" idx="1"/>
          </p:cNvCxnSpPr>
          <p:nvPr/>
        </p:nvCxnSpPr>
        <p:spPr>
          <a:xfrm flipH="1">
            <a:off x="8351520" y="2785709"/>
            <a:ext cx="523876" cy="17345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30" grpId="0"/>
      <p:bldP spid="31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996234D-DF34-F9A4-2295-A2D9BD461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라장조 음계와 주요 </a:t>
            </a:r>
            <a:r>
              <a:rPr lang="en-US" altLang="ko-KR" dirty="0"/>
              <a:t>3</a:t>
            </a:r>
            <a:r>
              <a:rPr lang="ko-KR" altLang="en-US" dirty="0"/>
              <a:t>화음 알아보기</a:t>
            </a:r>
          </a:p>
        </p:txBody>
      </p:sp>
      <p:pic>
        <p:nvPicPr>
          <p:cNvPr id="5" name="그림 4" descr="피아노, 텍스트, 음악, 악기이(가) 표시된 사진&#10;&#10;자동 생성된 설명">
            <a:extLst>
              <a:ext uri="{FF2B5EF4-FFF2-40B4-BE49-F238E27FC236}">
                <a16:creationId xmlns:a16="http://schemas.microsoft.com/office/drawing/2014/main" id="{ACDBF854-C3E8-D906-C59A-F40BE60485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1783038"/>
            <a:ext cx="9144000" cy="3497705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8FA4885-B585-7602-EB5A-0125D5D9198D}"/>
              </a:ext>
            </a:extLst>
          </p:cNvPr>
          <p:cNvSpPr/>
          <p:nvPr/>
        </p:nvSpPr>
        <p:spPr>
          <a:xfrm>
            <a:off x="3665220" y="4107180"/>
            <a:ext cx="495300" cy="81534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1872843-B129-81AB-4398-212366354A6A}"/>
              </a:ext>
            </a:extLst>
          </p:cNvPr>
          <p:cNvSpPr/>
          <p:nvPr/>
        </p:nvSpPr>
        <p:spPr>
          <a:xfrm>
            <a:off x="5288280" y="4107180"/>
            <a:ext cx="495300" cy="8153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D9F34BA-B1D3-F0A0-A115-77B08A49E1AC}"/>
              </a:ext>
            </a:extLst>
          </p:cNvPr>
          <p:cNvSpPr/>
          <p:nvPr/>
        </p:nvSpPr>
        <p:spPr>
          <a:xfrm>
            <a:off x="5817870" y="4107180"/>
            <a:ext cx="495300" cy="815340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C5AB636-687D-1072-3B58-C4B82EA77A99}"/>
              </a:ext>
            </a:extLst>
          </p:cNvPr>
          <p:cNvGrpSpPr/>
          <p:nvPr/>
        </p:nvGrpSpPr>
        <p:grpSpPr>
          <a:xfrm>
            <a:off x="3912870" y="4922520"/>
            <a:ext cx="4875530" cy="519430"/>
            <a:chOff x="3912870" y="4922520"/>
            <a:chExt cx="4875530" cy="51943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20E1AE4-05C1-F240-69D7-7E54C0AE8C5B}"/>
                </a:ext>
              </a:extLst>
            </p:cNvPr>
            <p:cNvCxnSpPr/>
            <p:nvPr/>
          </p:nvCxnSpPr>
          <p:spPr>
            <a:xfrm>
              <a:off x="3912870" y="4922520"/>
              <a:ext cx="0" cy="5194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437205D8-DBD3-5234-EEF7-AC9ED240DD84}"/>
                </a:ext>
              </a:extLst>
            </p:cNvPr>
            <p:cNvCxnSpPr/>
            <p:nvPr/>
          </p:nvCxnSpPr>
          <p:spPr>
            <a:xfrm>
              <a:off x="3912870" y="5441950"/>
              <a:ext cx="487553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FCE31755-6112-7E60-6403-8D9EE56BA57D}"/>
                </a:ext>
              </a:extLst>
            </p:cNvPr>
            <p:cNvCxnSpPr/>
            <p:nvPr/>
          </p:nvCxnSpPr>
          <p:spPr>
            <a:xfrm flipV="1">
              <a:off x="8782050" y="5182235"/>
              <a:ext cx="0" cy="2597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6CD7482-4E28-1F6B-B304-8BB72F9F57A3}"/>
              </a:ext>
            </a:extLst>
          </p:cNvPr>
          <p:cNvGrpSpPr/>
          <p:nvPr/>
        </p:nvGrpSpPr>
        <p:grpSpPr>
          <a:xfrm>
            <a:off x="5530850" y="4922520"/>
            <a:ext cx="4013200" cy="653764"/>
            <a:chOff x="5530850" y="4922520"/>
            <a:chExt cx="4013200" cy="653764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B5B30F07-7AAE-FA10-AB0D-EFAF3F4C7E4A}"/>
                </a:ext>
              </a:extLst>
            </p:cNvPr>
            <p:cNvCxnSpPr>
              <a:cxnSpLocks/>
            </p:cNvCxnSpPr>
            <p:nvPr/>
          </p:nvCxnSpPr>
          <p:spPr>
            <a:xfrm>
              <a:off x="5530850" y="4922520"/>
              <a:ext cx="0" cy="65376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086619AB-7F44-593C-0DFC-9847DD838DE3}"/>
                </a:ext>
              </a:extLst>
            </p:cNvPr>
            <p:cNvCxnSpPr>
              <a:cxnSpLocks/>
            </p:cNvCxnSpPr>
            <p:nvPr/>
          </p:nvCxnSpPr>
          <p:spPr>
            <a:xfrm>
              <a:off x="5530850" y="5576284"/>
              <a:ext cx="401320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C2543BCB-8B4B-F51F-9A22-18D316A16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7700" y="5182235"/>
              <a:ext cx="0" cy="394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A230666E-C46E-CA49-9642-208F70E3517A}"/>
              </a:ext>
            </a:extLst>
          </p:cNvPr>
          <p:cNvGrpSpPr/>
          <p:nvPr/>
        </p:nvGrpSpPr>
        <p:grpSpPr>
          <a:xfrm>
            <a:off x="6065520" y="4922520"/>
            <a:ext cx="4342130" cy="788098"/>
            <a:chOff x="6065520" y="4922520"/>
            <a:chExt cx="4342130" cy="788098"/>
          </a:xfrm>
        </p:grpSpPr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9D6F1A0F-D70A-7064-3E72-8A79C51507D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6065520" y="4922520"/>
              <a:ext cx="0" cy="78809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37EDCFAC-A013-DAB3-F502-B6FDAECEEA5E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20" y="5710618"/>
              <a:ext cx="434213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직선 화살표 연결선 34">
              <a:extLst>
                <a:ext uri="{FF2B5EF4-FFF2-40B4-BE49-F238E27FC236}">
                  <a16:creationId xmlns:a16="http://schemas.microsoft.com/office/drawing/2014/main" id="{55DBC3C2-9D40-1AF7-1C09-9DEDEF425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1300" y="5182235"/>
              <a:ext cx="0" cy="5283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E391739-4713-55C9-9D8B-FC3D6C9B9203}"/>
              </a:ext>
            </a:extLst>
          </p:cNvPr>
          <p:cNvSpPr/>
          <p:nvPr/>
        </p:nvSpPr>
        <p:spPr>
          <a:xfrm>
            <a:off x="8661399" y="4344690"/>
            <a:ext cx="274319" cy="1447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00B066-24C0-4782-CDC3-91AF9EAF5796}"/>
              </a:ext>
            </a:extLst>
          </p:cNvPr>
          <p:cNvSpPr/>
          <p:nvPr/>
        </p:nvSpPr>
        <p:spPr>
          <a:xfrm>
            <a:off x="9440544" y="4189046"/>
            <a:ext cx="274316" cy="14476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0FE0441-E10D-7013-B24B-05266A0ADB15}"/>
              </a:ext>
            </a:extLst>
          </p:cNvPr>
          <p:cNvSpPr/>
          <p:nvPr/>
        </p:nvSpPr>
        <p:spPr>
          <a:xfrm>
            <a:off x="10270805" y="4138337"/>
            <a:ext cx="274317" cy="144760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8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A84A3C-AEDC-A99B-283C-D9B2B453A7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/>
              <a:t>참고곡</a:t>
            </a:r>
            <a:r>
              <a:rPr lang="ko-KR" altLang="en-US" dirty="0"/>
              <a:t> </a:t>
            </a:r>
            <a:r>
              <a:rPr lang="en-US" altLang="ko-KR" dirty="0"/>
              <a:t>&lt;</a:t>
            </a:r>
            <a:r>
              <a:rPr lang="ko-KR" altLang="en-US" dirty="0"/>
              <a:t>내가 제일 좋아하는 말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pic>
        <p:nvPicPr>
          <p:cNvPr id="11" name="[아침나라 중음①]_1단원_교과서_15쪽_내가 제일 좋아하는 말_반주">
            <a:hlinkClick r:id="" action="ppaction://media"/>
            <a:extLst>
              <a:ext uri="{FF2B5EF4-FFF2-40B4-BE49-F238E27FC236}">
                <a16:creationId xmlns:a16="http://schemas.microsoft.com/office/drawing/2014/main" id="{7FFE8BAA-B8CB-71CB-67E3-409FD287A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134" y="1948383"/>
            <a:ext cx="381000" cy="381000"/>
          </a:xfrm>
          <a:prstGeom prst="rect">
            <a:avLst/>
          </a:prstGeom>
        </p:spPr>
      </p:pic>
      <p:pic>
        <p:nvPicPr>
          <p:cNvPr id="13" name="[아침나라 중음①]_1단원_교과서_15쪽_내가 제일 좋아하는 말_노래">
            <a:hlinkClick r:id="" action="ppaction://media"/>
            <a:extLst>
              <a:ext uri="{FF2B5EF4-FFF2-40B4-BE49-F238E27FC236}">
                <a16:creationId xmlns:a16="http://schemas.microsoft.com/office/drawing/2014/main" id="{DFB59DD4-948D-EF05-E39E-3F98D740CD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530" y="854538"/>
            <a:ext cx="381000" cy="381000"/>
          </a:xfrm>
          <a:prstGeom prst="rect">
            <a:avLst/>
          </a:prstGeom>
        </p:spPr>
      </p:pic>
      <p:grpSp>
        <p:nvGrpSpPr>
          <p:cNvPr id="17" name="그룹 3">
            <a:extLst>
              <a:ext uri="{FF2B5EF4-FFF2-40B4-BE49-F238E27FC236}">
                <a16:creationId xmlns:a16="http://schemas.microsoft.com/office/drawing/2014/main" id="{0EA95CFD-BBC5-68CF-D790-54D7821425AF}"/>
              </a:ext>
            </a:extLst>
          </p:cNvPr>
          <p:cNvGrpSpPr>
            <a:grpSpLocks/>
          </p:cNvGrpSpPr>
          <p:nvPr/>
        </p:nvGrpSpPr>
        <p:grpSpPr bwMode="auto">
          <a:xfrm>
            <a:off x="11180322" y="361240"/>
            <a:ext cx="603474" cy="377219"/>
            <a:chOff x="4663668" y="567812"/>
            <a:chExt cx="618853" cy="363546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D5B5A88E-DCCD-D3D6-9E38-7002796B700E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7DCEDA3-260E-F3EE-A920-93B0134995B6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0" name="그룹 3">
            <a:extLst>
              <a:ext uri="{FF2B5EF4-FFF2-40B4-BE49-F238E27FC236}">
                <a16:creationId xmlns:a16="http://schemas.microsoft.com/office/drawing/2014/main" id="{5B2FA5C3-7BF3-1B00-EDCC-DC5244905C1B}"/>
              </a:ext>
            </a:extLst>
          </p:cNvPr>
          <p:cNvGrpSpPr>
            <a:grpSpLocks/>
          </p:cNvGrpSpPr>
          <p:nvPr/>
        </p:nvGrpSpPr>
        <p:grpSpPr bwMode="auto">
          <a:xfrm>
            <a:off x="11180322" y="1455085"/>
            <a:ext cx="603474" cy="377219"/>
            <a:chOff x="4663668" y="567812"/>
            <a:chExt cx="618853" cy="363546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0B22F39B-6670-BBC6-8131-F33C1F98C720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E5AA054-5865-6416-6BCB-0DBB10CC7B83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4" name="그림 23" descr="음악, 악보, 텍스트이(가) 표시된 사진&#10;&#10;자동 생성된 설명">
            <a:extLst>
              <a:ext uri="{FF2B5EF4-FFF2-40B4-BE49-F238E27FC236}">
                <a16:creationId xmlns:a16="http://schemas.microsoft.com/office/drawing/2014/main" id="{D9DECD4E-F9A5-35E7-00C4-FF275105D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9233" y="1276614"/>
            <a:ext cx="5574267" cy="4971785"/>
          </a:xfrm>
          <a:prstGeom prst="rect">
            <a:avLst/>
          </a:prstGeom>
        </p:spPr>
      </p:pic>
      <p:pic>
        <p:nvPicPr>
          <p:cNvPr id="26" name="그림 25" descr="폰트, 텍스트, 타이포그래피, 그래픽이(가) 표시된 사진&#10;&#10;자동 생성된 설명">
            <a:extLst>
              <a:ext uri="{FF2B5EF4-FFF2-40B4-BE49-F238E27FC236}">
                <a16:creationId xmlns:a16="http://schemas.microsoft.com/office/drawing/2014/main" id="{B6C2FFFA-6BE7-70EC-B5E1-08AB1E14E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615" y="1016814"/>
            <a:ext cx="1615576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9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186</Words>
  <Application>Microsoft Office PowerPoint</Application>
  <PresentationFormat>와이드스크린</PresentationFormat>
  <Paragraphs>60</Paragraphs>
  <Slides>9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나눔고딕</vt:lpstr>
      <vt:lpstr>NanumGothicExtraBold</vt:lpstr>
      <vt:lpstr>Times New Roman</vt:lpstr>
      <vt:lpstr>Spoqa Han Sans Neo</vt:lpstr>
      <vt:lpstr>맑은 고딕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158</cp:revision>
  <dcterms:created xsi:type="dcterms:W3CDTF">2024-07-03T01:17:18Z</dcterms:created>
  <dcterms:modified xsi:type="dcterms:W3CDTF">2025-03-19T06:51:36Z</dcterms:modified>
</cp:coreProperties>
</file>