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3"/>
  </p:notesMasterIdLst>
  <p:sldIdLst>
    <p:sldId id="292" r:id="rId5"/>
    <p:sldId id="299" r:id="rId6"/>
    <p:sldId id="305" r:id="rId7"/>
    <p:sldId id="312" r:id="rId8"/>
    <p:sldId id="311" r:id="rId9"/>
    <p:sldId id="313" r:id="rId10"/>
    <p:sldId id="314" r:id="rId11"/>
    <p:sldId id="295" r:id="rId12"/>
  </p:sldIdLst>
  <p:sldSz cx="12192000" cy="6858000"/>
  <p:notesSz cx="6858000" cy="9144000"/>
  <p:embeddedFontLst>
    <p:embeddedFont>
      <p:font typeface="NanumGothicExtraBold" pitchFamily="2" charset="-127"/>
      <p:bold r:id="rId14"/>
    </p:embeddedFont>
    <p:embeddedFont>
      <p:font typeface="나눔고딕" pitchFamily="2" charset="-127"/>
      <p:regular r:id="rId15"/>
      <p:bold r:id="rId16"/>
    </p:embeddedFont>
    <p:embeddedFont>
      <p:font typeface="맑은 고딕" panose="020B0503020000020004" pitchFamily="50" charset="-127"/>
      <p:regular r:id="rId17"/>
      <p:bold r:id="rId1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1110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2025-06-05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우리 </a:t>
            </a:r>
            <a:r>
              <a:rPr kumimoji="1" lang="ko-KR" altLang="en-US" sz="4000" dirty="0"/>
              <a:t>가락</a:t>
            </a:r>
            <a:r>
              <a:rPr kumimoji="1" lang="ko-KR" altLang="en-US" sz="4000" dirty="0">
                <a:latin typeface="+mn-ea"/>
                <a:ea typeface="+mn-ea"/>
              </a:rPr>
              <a:t> 만들기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108~109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다양한 토리로 구성된 가락을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만들어 표현할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/>
              <a:t>주어진 리듬꼴에 ‘</a:t>
            </a:r>
            <a:r>
              <a:rPr kumimoji="1" lang="ko-KR" altLang="en-US" dirty="0" err="1"/>
              <a:t>도라지타령’의</a:t>
            </a:r>
            <a:r>
              <a:rPr kumimoji="1" lang="ko-KR" altLang="en-US" dirty="0"/>
              <a:t> 노랫말을 이용하여 세마치장단과 어울리는 리듬을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AE1CD10-91C8-5E1A-49AE-CA636462A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780" y="1428602"/>
            <a:ext cx="6544491" cy="1388225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788BC55C-4DC5-4509-883C-5D5A0DBE6783}"/>
              </a:ext>
            </a:extLst>
          </p:cNvPr>
          <p:cNvSpPr/>
          <p:nvPr/>
        </p:nvSpPr>
        <p:spPr>
          <a:xfrm>
            <a:off x="2592977" y="1286691"/>
            <a:ext cx="6982097" cy="1672046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AE8B309-627D-585B-FB2E-27C979662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939" y="3297860"/>
            <a:ext cx="8556171" cy="2704921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8AA48B40-D60D-B51D-8FFB-C034F6D996BF}"/>
              </a:ext>
            </a:extLst>
          </p:cNvPr>
          <p:cNvGrpSpPr/>
          <p:nvPr/>
        </p:nvGrpSpPr>
        <p:grpSpPr>
          <a:xfrm>
            <a:off x="2468879" y="3692877"/>
            <a:ext cx="7791996" cy="2227336"/>
            <a:chOff x="2468879" y="3692877"/>
            <a:chExt cx="7791996" cy="2227336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CA12285-E509-83C0-34DB-546E748EE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7960" y="3692877"/>
              <a:ext cx="3722915" cy="875066"/>
            </a:xfrm>
            <a:prstGeom prst="rect">
              <a:avLst/>
            </a:prstGeom>
          </p:spPr>
        </p:pic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49E9A1D0-22B0-AB7C-F024-4939B8441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2468879" y="5052587"/>
              <a:ext cx="3711075" cy="867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0298366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에서 창작한 리듬을 이용하여 여러 토리의 가락을 만들어 부르고 서로 평하기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FE8A49C-D630-9E85-AB8B-E6BC32A7E7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각 토리를 알아보자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BE8A50E-DC3C-2081-0EF0-5BB775B7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132" y="4827244"/>
            <a:ext cx="4691210" cy="1202756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D8D7C09-05DF-AFDE-83C2-F5A600333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132" y="1843940"/>
            <a:ext cx="4663560" cy="104146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248B526-F570-6F9E-F363-B7E46F2A4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132" y="3341262"/>
            <a:ext cx="4728076" cy="1262663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87323E6-7DF3-47AF-C94B-4B24B00B9FB4}"/>
              </a:ext>
            </a:extLst>
          </p:cNvPr>
          <p:cNvSpPr/>
          <p:nvPr/>
        </p:nvSpPr>
        <p:spPr>
          <a:xfrm>
            <a:off x="2128919" y="2032647"/>
            <a:ext cx="1636395" cy="3559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경토리</a:t>
            </a:r>
            <a:endParaRPr lang="ko-KR" altLang="en-US" sz="1200" dirty="0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8FCCD1BD-5048-8B6D-E431-E4346BDA1795}"/>
              </a:ext>
            </a:extLst>
          </p:cNvPr>
          <p:cNvSpPr/>
          <p:nvPr/>
        </p:nvSpPr>
        <p:spPr>
          <a:xfrm>
            <a:off x="2128918" y="3554470"/>
            <a:ext cx="1636395" cy="35596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육자배기토리</a:t>
            </a:r>
            <a:endParaRPr lang="ko-KR" altLang="en-US" sz="1200" dirty="0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9A94EF35-7930-A803-663E-B63C004D39FF}"/>
              </a:ext>
            </a:extLst>
          </p:cNvPr>
          <p:cNvSpPr/>
          <p:nvPr/>
        </p:nvSpPr>
        <p:spPr>
          <a:xfrm>
            <a:off x="2128918" y="5010978"/>
            <a:ext cx="1636395" cy="3559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메나리토리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360000"/>
            <a:ext cx="10762097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에서 창작한 리듬을 이용하여 여러 토리의 가락을 만들어 부르고 서로 평</a:t>
            </a:r>
            <a:r>
              <a:rPr kumimoji="1" lang="ko-KR" altLang="en-US" dirty="0"/>
              <a:t>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3E3F5B4-16C0-6C38-3A24-D375998DC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8551" y="1725645"/>
            <a:ext cx="8394897" cy="397478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70D03DD-3CEF-A9FA-9185-631C260698E8}"/>
              </a:ext>
            </a:extLst>
          </p:cNvPr>
          <p:cNvSpPr/>
          <p:nvPr/>
        </p:nvSpPr>
        <p:spPr>
          <a:xfrm>
            <a:off x="646285" y="1225986"/>
            <a:ext cx="1636395" cy="3559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경토리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15C2E-C2EC-C5C5-5AE9-AA56BA325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492DE60-867F-2CB1-9896-84E2387D20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360000"/>
            <a:ext cx="10762097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에서 창작한 리듬을 이용하여 여러 토리의 가락을 만들어 부르고 서로 평</a:t>
            </a:r>
            <a:r>
              <a:rPr kumimoji="1" lang="ko-KR" altLang="en-US" dirty="0"/>
              <a:t>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087F440-3275-73A9-7070-1076A05F9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5010" y="1665515"/>
            <a:ext cx="8341980" cy="4395490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AEEE6DF-ED72-9D5D-77E2-AC755B871866}"/>
              </a:ext>
            </a:extLst>
          </p:cNvPr>
          <p:cNvSpPr/>
          <p:nvPr/>
        </p:nvSpPr>
        <p:spPr>
          <a:xfrm>
            <a:off x="622518" y="1225986"/>
            <a:ext cx="1636395" cy="35596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육자배기토리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587453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3A98C-094F-04A3-22B3-691A6E41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F2EBFEE-7540-3AE4-7A69-6CF7FB8E88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360000"/>
            <a:ext cx="10762097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r>
              <a:rPr kumimoji="1" lang="ko-KR" altLang="en-US" dirty="0">
                <a:latin typeface="+mn-ea"/>
                <a:ea typeface="+mn-ea"/>
              </a:rPr>
              <a:t>에서 창작한 리듬을 이용하여 여러 토리의 가락을 만들어 부르고 서로 평</a:t>
            </a:r>
            <a:r>
              <a:rPr kumimoji="1" lang="ko-KR" altLang="en-US" dirty="0"/>
              <a:t>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BBF66615-9EA5-FA5F-39EB-C8953E66DB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6956" y="1477356"/>
            <a:ext cx="7718088" cy="4617882"/>
          </a:xfrm>
          <a:prstGeom prst="rect">
            <a:avLst/>
          </a:prstGeom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0AEC8201-BD4D-7832-F840-C161DFA54E13}"/>
              </a:ext>
            </a:extLst>
          </p:cNvPr>
          <p:cNvSpPr/>
          <p:nvPr/>
        </p:nvSpPr>
        <p:spPr>
          <a:xfrm>
            <a:off x="600561" y="1220996"/>
            <a:ext cx="1636395" cy="3559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 err="1"/>
              <a:t>메나리토리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513964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4621</TotalTime>
  <Words>108</Words>
  <Application>Microsoft Office PowerPoint</Application>
  <PresentationFormat>와이드스크린</PresentationFormat>
  <Paragraphs>21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8</vt:i4>
      </vt:variant>
    </vt:vector>
  </HeadingPairs>
  <TitlesOfParts>
    <vt:vector size="16" baseType="lpstr">
      <vt:lpstr>Arial</vt:lpstr>
      <vt:lpstr>맑은 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208</cp:revision>
  <dcterms:created xsi:type="dcterms:W3CDTF">2024-07-03T01:17:18Z</dcterms:created>
  <dcterms:modified xsi:type="dcterms:W3CDTF">2025-06-04T23:53:38Z</dcterms:modified>
</cp:coreProperties>
</file>