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handoutMasterIdLst>
    <p:handoutMasterId r:id="rId17"/>
  </p:handoutMasterIdLst>
  <p:sldIdLst>
    <p:sldId id="300" r:id="rId5"/>
    <p:sldId id="305" r:id="rId6"/>
    <p:sldId id="304" r:id="rId7"/>
    <p:sldId id="367" r:id="rId8"/>
    <p:sldId id="381" r:id="rId9"/>
    <p:sldId id="380" r:id="rId10"/>
    <p:sldId id="382" r:id="rId11"/>
    <p:sldId id="384" r:id="rId12"/>
    <p:sldId id="373" r:id="rId13"/>
    <p:sldId id="316" r:id="rId14"/>
    <p:sldId id="295" r:id="rId15"/>
  </p:sldIdLst>
  <p:sldSz cx="12192000" cy="6858000"/>
  <p:notesSz cx="6858000" cy="9144000"/>
  <p:embeddedFontLst>
    <p:embeddedFont>
      <p:font typeface="NanumGothicExtraBold" panose="020D0904000000000000" pitchFamily="50" charset="-127"/>
      <p:bold r:id="rId18"/>
    </p:embeddedFont>
    <p:embeddedFont>
      <p:font typeface="나눔고딕" panose="020D0604000000000000" pitchFamily="50" charset="-127"/>
      <p:regular r:id="rId19"/>
      <p:bold r:id="rId20"/>
    </p:embeddedFont>
    <p:embeddedFont>
      <p:font typeface="나눔고딕" panose="020D0604000000000000" pitchFamily="50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2025-12-02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2025-12-02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세계의 춤곡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409700" y="2171701"/>
            <a:ext cx="9372600" cy="1572792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634478" y="2499594"/>
            <a:ext cx="7324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다양한 문화권의 춤을 알아보고 춤곡을 찾아 감상할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190619" y="2766424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A1CF12-ACE1-1749-A23F-483634BFE8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5EACB0C-C224-2A08-D049-C90977E492C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춤곡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FDC57625-B32F-B22C-F1D3-A39584EF4ED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68~69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1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춤곡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나라 이름 말하기 놀이하기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68~69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1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5" name="그림 4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39F7891-FB23-73C6-1074-B963712F2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206" y="2202159"/>
            <a:ext cx="6363588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다양한 문화권의 춤을 알아보고 춤곡을 찾아 감상할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3A54DFE-1F4E-3CEA-78A6-D5E2A88C1F4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D62E05C-E2AB-E1FC-33C5-0E308C7A3DA8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춤곡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9FD09DC-A5CB-0A55-B4E0-14AA0312655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68~69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1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C77F7B-BDB9-6F47-697A-539AE1D83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80" dirty="0"/>
              <a:t>활동 </a:t>
            </a:r>
            <a:r>
              <a:rPr kumimoji="1" lang="en-US" altLang="ko-KR" sz="1880" dirty="0"/>
              <a:t>1: </a:t>
            </a:r>
            <a:r>
              <a:rPr lang="ko-KR" altLang="en-US" b="0" dirty="0"/>
              <a:t>세계 여러 나라의 춤을 조사하여 알아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0B536B9-8F14-B450-8DAD-D7EE6CB8749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C1E6958-E5ED-EA9E-B168-A26A9AF19AD4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춤곡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A845F66-AEF9-8220-96F6-F818ACD6D03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68~69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1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1" name="그림 10" descr="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4641C9E-7976-C786-35DA-09D77DD7C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643" y="1124691"/>
            <a:ext cx="10726647" cy="4906060"/>
          </a:xfrm>
          <a:prstGeom prst="rect">
            <a:avLst/>
          </a:prstGeom>
        </p:spPr>
      </p:pic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세계 지도 살펴보기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9" name="그림 18" descr="텍스트, 폰트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F7C741-540D-D8F5-C547-B01026B133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669"/>
          <a:stretch>
            <a:fillRect/>
          </a:stretch>
        </p:blipFill>
        <p:spPr>
          <a:xfrm>
            <a:off x="1027643" y="6098852"/>
            <a:ext cx="3677163" cy="53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C7A6E-4AD3-856E-9AF9-03066066A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B013887-83C0-C2D6-A5EE-0F971F3D2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5F47DBAC-58D2-9AD8-1F5E-3865D5EAA1AF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80" dirty="0"/>
              <a:t>활동 </a:t>
            </a:r>
            <a:r>
              <a:rPr kumimoji="1" lang="en-US" altLang="ko-KR" sz="1880" dirty="0"/>
              <a:t>1: </a:t>
            </a:r>
            <a:r>
              <a:rPr lang="ko-KR" altLang="en-US" b="0" dirty="0"/>
              <a:t>세계 여러 나라의 춤을 조사하여 알아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AA644D5-60EF-14D3-A253-1262CA0CD791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57E61B8-3BA5-9AF0-87E9-8B7BE838ECFC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204EDB8-4D24-DE3D-7DBF-D77604B481EC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춤곡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4C7FBA7-B2A2-950A-C1C7-F725D60A8FE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68~69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1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33C01811-C0CE-95C3-F5D9-B2AD76B0E9C9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2507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세계 지도에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소개된 여러 나라의 춤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그림 7" descr="텍스트, 의류, 드레스, 신발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18BB5F9-9587-54F4-AAC1-95023FB73D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4" t="74281" r="64" b="160"/>
          <a:stretch>
            <a:fillRect/>
          </a:stretch>
        </p:blipFill>
        <p:spPr>
          <a:xfrm>
            <a:off x="1070125" y="5279859"/>
            <a:ext cx="5126044" cy="1393776"/>
          </a:xfrm>
          <a:prstGeom prst="rect">
            <a:avLst/>
          </a:prstGeom>
        </p:spPr>
      </p:pic>
      <p:pic>
        <p:nvPicPr>
          <p:cNvPr id="9" name="그림 8" descr="텍스트, 의류, 드레스, 신발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A80D10D-8697-C2AB-D820-D9C7AAFD6E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098" b="31575"/>
          <a:stretch>
            <a:fillRect/>
          </a:stretch>
        </p:blipFill>
        <p:spPr>
          <a:xfrm>
            <a:off x="1070125" y="3271391"/>
            <a:ext cx="5126044" cy="1817367"/>
          </a:xfrm>
          <a:prstGeom prst="rect">
            <a:avLst/>
          </a:prstGeom>
        </p:spPr>
      </p:pic>
      <p:pic>
        <p:nvPicPr>
          <p:cNvPr id="12" name="그림 11" descr="텍스트, 의류, 드레스, 신발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D3BC5D2-4E9E-82F4-88B9-3382E74C88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0989"/>
          <a:stretch>
            <a:fillRect/>
          </a:stretch>
        </p:blipFill>
        <p:spPr>
          <a:xfrm>
            <a:off x="1070125" y="1544005"/>
            <a:ext cx="5126044" cy="1581964"/>
          </a:xfrm>
          <a:prstGeom prst="rect">
            <a:avLst/>
          </a:prstGeom>
        </p:spPr>
      </p:pic>
      <p:pic>
        <p:nvPicPr>
          <p:cNvPr id="13" name="그림 12" descr="텍스트, 의류, 스크린샷, 여성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D6AFE0-5C0B-CD55-2744-C6A4365AD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677" y="1572691"/>
            <a:ext cx="4991144" cy="1532833"/>
          </a:xfrm>
          <a:prstGeom prst="rect">
            <a:avLst/>
          </a:prstGeom>
        </p:spPr>
      </p:pic>
      <p:pic>
        <p:nvPicPr>
          <p:cNvPr id="14" name="그림 13" descr="텍스트, 신발류, 댄스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A2A842-C113-59DF-057C-B80BA0F698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4298"/>
          <a:stretch>
            <a:fillRect/>
          </a:stretch>
        </p:blipFill>
        <p:spPr>
          <a:xfrm>
            <a:off x="6353677" y="3140297"/>
            <a:ext cx="4991144" cy="1797408"/>
          </a:xfrm>
          <a:prstGeom prst="rect">
            <a:avLst/>
          </a:prstGeom>
        </p:spPr>
      </p:pic>
      <p:pic>
        <p:nvPicPr>
          <p:cNvPr id="15" name="그림 14" descr="텍스트, 신발류, 댄스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D6208B4-4D85-5A80-0835-76165000E7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4298"/>
          <a:stretch>
            <a:fillRect/>
          </a:stretch>
        </p:blipFill>
        <p:spPr>
          <a:xfrm>
            <a:off x="6353677" y="4972478"/>
            <a:ext cx="4991144" cy="179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73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E1B48-1A1D-28D1-AE7E-7B51EB07A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694781F-3F41-E251-7F6B-A80D72DEF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64D9A95-6FD2-5EBA-3DAD-17B0B433EF6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E23B800-3426-55E2-8AFB-51B099C9DCC3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b="0" dirty="0"/>
              <a:t>춤곡을 찾아 감상해</a:t>
            </a:r>
            <a:r>
              <a:rPr lang="ko-KR" altLang="en-US" b="0" dirty="0"/>
              <a:t>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D7B2540-0633-5342-EC47-9FF12D1B4CB1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908941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슈트라우스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요한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Ⅱ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세의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아름답고 푸른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도나우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1A4F4A6-DE68-5394-AF1E-9A06D924107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E91F038-545B-58FC-931B-F5877A13F1E3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춤곡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422F1D6-CE64-F15D-6BA0-33B774D799D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68~69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1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1" name="그림 10" descr="텍스트, 폰트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298711-D355-A360-A9B7-942341C08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203" y="1717752"/>
            <a:ext cx="6277851" cy="1810003"/>
          </a:xfrm>
          <a:prstGeom prst="rect">
            <a:avLst/>
          </a:prstGeom>
        </p:spPr>
      </p:pic>
      <p:pic>
        <p:nvPicPr>
          <p:cNvPr id="14" name="6-4-1-01 [세계의 춤곡] '아름답고 푸른 도나우'(감상)">
            <a:hlinkClick r:id="" action="ppaction://media"/>
            <a:extLst>
              <a:ext uri="{FF2B5EF4-FFF2-40B4-BE49-F238E27FC236}">
                <a16:creationId xmlns:a16="http://schemas.microsoft.com/office/drawing/2014/main" id="{598BA4EB-A404-ED64-CDCC-A5FC7BE1C8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5569" y="1827775"/>
            <a:ext cx="465579" cy="46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8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5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90A0F-0DCA-3BC7-65B2-A9EEE6948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0631F6A-C6DC-9EFE-E2C5-A4E6982CB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9275BEF2-C9BD-E2B2-D1F1-AAE43244433A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4602E081-7F8F-AB2F-5039-84B12942C03A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b="0" dirty="0"/>
              <a:t>춤곡을 찾아 감상해</a:t>
            </a:r>
            <a:r>
              <a:rPr lang="ko-KR" altLang="en-US" b="0" dirty="0"/>
              <a:t>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D37BC1E7-D2B2-7CCB-18DC-A7A281170CD6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908941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피아졸라의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리베르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탱고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981260E3-264A-D1D2-8AF5-EC7E5F11CA3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74628E4-C904-6D23-976B-607FE0313100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춤곡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5C89ED9-BF2A-067E-4573-C78CD11DDA6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68~69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1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폰트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FEC6B1-31D4-0558-7ADF-F2F3AAE06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983" y="1664616"/>
            <a:ext cx="6315956" cy="1257475"/>
          </a:xfrm>
          <a:prstGeom prst="rect">
            <a:avLst/>
          </a:prstGeom>
        </p:spPr>
      </p:pic>
      <p:pic>
        <p:nvPicPr>
          <p:cNvPr id="10" name="6-4-1-02 [세계의 춤곡] ‘리베르 탱고’(감상)">
            <a:hlinkClick r:id="" action="ppaction://media"/>
            <a:extLst>
              <a:ext uri="{FF2B5EF4-FFF2-40B4-BE49-F238E27FC236}">
                <a16:creationId xmlns:a16="http://schemas.microsoft.com/office/drawing/2014/main" id="{9907B64E-F6C3-0392-1130-39C433773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7522" y="1767964"/>
            <a:ext cx="465579" cy="465579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03824761-AB97-8D63-BCDE-7B22EA4341DF}"/>
              </a:ext>
            </a:extLst>
          </p:cNvPr>
          <p:cNvSpPr txBox="1">
            <a:spLocks/>
          </p:cNvSpPr>
          <p:nvPr/>
        </p:nvSpPr>
        <p:spPr>
          <a:xfrm>
            <a:off x="792000" y="3407301"/>
            <a:ext cx="908941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춤곡 중 더 듣고 싶은 악곡 찾아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6" name="그림 15" descr="텍스트, 폰트, 화이트, 대수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F746C41-F338-D521-9C4C-BD3FCB370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1935" y="4038533"/>
            <a:ext cx="3230883" cy="90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8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FA115-0FD3-12F5-9231-0B0780AB4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1141CBE-767A-8150-9757-3D88B50AF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9954CBD-B72E-F218-74A3-3C0777CAC641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427338E-232A-1F22-C6F1-81CECCB8AD61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b="0" dirty="0"/>
              <a:t>춤곡을 찾아 감상해</a:t>
            </a:r>
            <a:r>
              <a:rPr lang="ko-KR" altLang="en-US" b="0" dirty="0"/>
              <a:t>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A279F055-9A18-A4BB-DD42-4587BB583487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908941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음악의 특징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분위기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느낌 이야기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7F576B1-5DEC-837A-BDE0-A0A3A92E2B3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AB80B7A-4ABD-F62C-8D5A-97E15382B928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춤곡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1235ED17-6957-6A73-80A0-7EEABD1D87C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68~69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1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1" name="그림 10" descr="텍스트, 폰트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F880D75-0361-910C-4CBD-906C31829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287" y="1646886"/>
            <a:ext cx="4277322" cy="6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46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춤곡 중 하나를 선택하여 어울리는 신체 표현을 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59202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춤곡과 춤을 알아본 느낌 이야기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4B63D040-34B1-DD8B-36EF-9B50E96673E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6C12F33-FCE1-3E68-9BB1-D15FAD220AF6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춤곡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813F9F4-0749-7DDF-799A-0F35DF5EAF1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68~69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1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3" name="그림 12" descr="텍스트, 폰트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3A31FE-9927-21ED-E254-7DFE9A2C6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275" y="1663181"/>
            <a:ext cx="4572638" cy="895475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119F3D42-F8E6-61E3-0C2B-E41F111BC347}"/>
              </a:ext>
            </a:extLst>
          </p:cNvPr>
          <p:cNvSpPr txBox="1">
            <a:spLocks/>
          </p:cNvSpPr>
          <p:nvPr/>
        </p:nvSpPr>
        <p:spPr>
          <a:xfrm>
            <a:off x="792000" y="3262195"/>
            <a:ext cx="713280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춤곡에 어울리는 신체 표현 만들고 발표하기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7" name="그림 16" descr="만화 영화, 의류, 사람, 소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B0E680-875B-1D1F-BE97-49A71492F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63" y="3867896"/>
            <a:ext cx="3720793" cy="148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4774</TotalTime>
  <Words>323</Words>
  <Application>Microsoft Office PowerPoint</Application>
  <PresentationFormat>와이드스크린</PresentationFormat>
  <Paragraphs>60</Paragraphs>
  <Slides>11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20" baseType="lpstr">
      <vt:lpstr>NanumGothicExtraBold</vt:lpstr>
      <vt:lpstr>Arial</vt:lpstr>
      <vt:lpstr>맑은 고딕</vt:lpstr>
      <vt:lpstr>나눔고딕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258</cp:revision>
  <dcterms:created xsi:type="dcterms:W3CDTF">2024-07-03T01:17:18Z</dcterms:created>
  <dcterms:modified xsi:type="dcterms:W3CDTF">2025-12-02T06:21:52Z</dcterms:modified>
</cp:coreProperties>
</file>