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309" r:id="rId7"/>
    <p:sldId id="311" r:id="rId8"/>
    <p:sldId id="312" r:id="rId9"/>
    <p:sldId id="313" r:id="rId10"/>
    <p:sldId id="314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311"/>
            <p14:sldId id="312"/>
            <p14:sldId id="313"/>
            <p14:sldId id="31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503B"/>
    <a:srgbClr val="FDEAE0"/>
    <a:srgbClr val="FFF3F3"/>
    <a:srgbClr val="796BAF"/>
    <a:srgbClr val="2B3C71"/>
    <a:srgbClr val="FFFFFF"/>
    <a:srgbClr val="588195"/>
    <a:srgbClr val="D0EBD1"/>
    <a:srgbClr val="3CC864"/>
    <a:srgbClr val="195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1" autoAdjust="0"/>
    <p:restoredTop sz="93141" autoAdjust="0"/>
  </p:normalViewPr>
  <p:slideViewPr>
    <p:cSldViewPr snapToGrid="0" showGuides="1">
      <p:cViewPr>
        <p:scale>
          <a:sx n="125" d="100"/>
          <a:sy n="125" d="100"/>
        </p:scale>
        <p:origin x="1824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41556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4157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A5B09-E208-6CC9-D84B-2CDA6759F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593C951-8E1A-3BF0-A07B-102286BC4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BFF0FE-A3E8-49A1-7E6B-445EE7F50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C0BB79-6DF3-E62C-44F3-9C6157B07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1019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B0F0D-9F46-43B9-2C49-9F98424D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84CB0F7-6A74-B199-8D02-F75523830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E83356-E161-32C8-8482-40F888563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5517DA-4D30-9D97-60EE-EB11ED9C6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8053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Song-Mak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3720" y="3284517"/>
            <a:ext cx="6004560" cy="792000"/>
          </a:xfrm>
        </p:spPr>
        <p:txBody>
          <a:bodyPr anchor="ctr"/>
          <a:lstStyle/>
          <a:p>
            <a:r>
              <a:rPr kumimoji="1" lang="en-US" altLang="ko-KR" sz="3200" dirty="0">
                <a:latin typeface="+mn-ea"/>
                <a:ea typeface="+mn-ea"/>
              </a:rPr>
              <a:t>DAW</a:t>
            </a:r>
            <a:r>
              <a:rPr kumimoji="1" lang="ko-KR" altLang="en-US" sz="3200" dirty="0">
                <a:latin typeface="+mn-ea"/>
                <a:ea typeface="+mn-ea"/>
              </a:rPr>
              <a:t>를 이용하여 음악 만들기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19472" y="4894508"/>
            <a:ext cx="215305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138~141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233024"/>
            <a:ext cx="6486618" cy="1293745"/>
          </a:xfrm>
        </p:spPr>
        <p:txBody>
          <a:bodyPr anchor="ctr"/>
          <a:lstStyle/>
          <a:p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DAW 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프로그램을 활용하여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음악을 편곡하고 창작할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DAW </a:t>
            </a:r>
            <a:r>
              <a:rPr kumimoji="1" lang="ko-KR" altLang="en-US" dirty="0">
                <a:latin typeface="+mn-ea"/>
                <a:ea typeface="+mn-ea"/>
              </a:rPr>
              <a:t>프로그램 이해하기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9D2B0-65F6-8862-51A8-537E06A262DA}"/>
              </a:ext>
            </a:extLst>
          </p:cNvPr>
          <p:cNvSpPr txBox="1"/>
          <p:nvPr/>
        </p:nvSpPr>
        <p:spPr>
          <a:xfrm>
            <a:off x="3479110" y="962025"/>
            <a:ext cx="759981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</a:rPr>
              <a:t>Digital Audio Workstation</a:t>
            </a:r>
            <a:endParaRPr lang="ko-KR" alt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7A76C2DB-1BDC-4FE8-930E-8220396BDC36}"/>
              </a:ext>
            </a:extLst>
          </p:cNvPr>
          <p:cNvSpPr/>
          <p:nvPr/>
        </p:nvSpPr>
        <p:spPr>
          <a:xfrm>
            <a:off x="1367361" y="1058551"/>
            <a:ext cx="1448507" cy="251999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DAW</a:t>
            </a:r>
            <a:endParaRPr lang="ko-KR" alt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0CC3D-7C3C-7EE6-D794-1AFE5AC6611E}"/>
              </a:ext>
            </a:extLst>
          </p:cNvPr>
          <p:cNvSpPr txBox="1"/>
          <p:nvPr/>
        </p:nvSpPr>
        <p:spPr>
          <a:xfrm>
            <a:off x="3479109" y="1447458"/>
            <a:ext cx="7863083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디지털 신호처리를 이용하여 음악을 녹음</a:t>
            </a:r>
            <a:r>
              <a:rPr lang="en-US" altLang="ko-KR" sz="1400" dirty="0"/>
              <a:t>, </a:t>
            </a:r>
            <a:r>
              <a:rPr lang="ko-KR" altLang="en-US" sz="1400" dirty="0"/>
              <a:t>편집</a:t>
            </a:r>
            <a:r>
              <a:rPr lang="en-US" altLang="ko-KR" sz="1400" dirty="0"/>
              <a:t>, </a:t>
            </a:r>
            <a:r>
              <a:rPr lang="ko-KR" altLang="en-US" sz="1400" dirty="0"/>
              <a:t>재생할 수 있는 소프트웨어를 말한다</a:t>
            </a:r>
            <a:r>
              <a:rPr lang="en-US" altLang="ko-KR" sz="1400" dirty="0"/>
              <a:t>. </a:t>
            </a:r>
            <a:r>
              <a:rPr lang="ko-KR" altLang="en-US" sz="1400" dirty="0"/>
              <a:t>음악 편집에서 변수들을 정리하여 좋은 믹스를 만들어 내는 것이 </a:t>
            </a:r>
            <a:r>
              <a:rPr lang="en-US" altLang="ko-KR" sz="1400" dirty="0"/>
              <a:t>DAW </a:t>
            </a:r>
            <a:r>
              <a:rPr lang="ko-KR" altLang="en-US" sz="1400" dirty="0"/>
              <a:t>프로그램이며</a:t>
            </a:r>
            <a:r>
              <a:rPr lang="en-US" altLang="ko-KR" sz="1400" dirty="0"/>
              <a:t>, </a:t>
            </a:r>
            <a:r>
              <a:rPr lang="ko-KR" altLang="en-US" sz="1400" dirty="0"/>
              <a:t>음악</a:t>
            </a:r>
            <a:r>
              <a:rPr lang="en-US" altLang="ko-KR" sz="1400" dirty="0"/>
              <a:t>, </a:t>
            </a:r>
            <a:r>
              <a:rPr lang="ko-KR" altLang="en-US" sz="1400" dirty="0"/>
              <a:t>노래</a:t>
            </a:r>
            <a:r>
              <a:rPr lang="en-US" altLang="ko-KR" sz="1400" dirty="0"/>
              <a:t>, </a:t>
            </a:r>
            <a:r>
              <a:rPr lang="ko-KR" altLang="en-US" sz="1400" dirty="0"/>
              <a:t>연설</a:t>
            </a:r>
            <a:r>
              <a:rPr lang="en-US" altLang="ko-KR" sz="1400" dirty="0"/>
              <a:t>, </a:t>
            </a:r>
            <a:r>
              <a:rPr lang="ko-KR" altLang="en-US" sz="1400" dirty="0"/>
              <a:t>라디오</a:t>
            </a:r>
            <a:r>
              <a:rPr lang="en-US" altLang="ko-KR" sz="1400" dirty="0"/>
              <a:t>, </a:t>
            </a:r>
            <a:r>
              <a:rPr lang="ko-KR" altLang="en-US" sz="1400" dirty="0"/>
              <a:t>텔레비전</a:t>
            </a:r>
            <a:r>
              <a:rPr lang="en-US" altLang="ko-KR" sz="1400" dirty="0"/>
              <a:t>, </a:t>
            </a:r>
            <a:r>
              <a:rPr lang="ko-KR" altLang="en-US" sz="1400" dirty="0"/>
              <a:t>사운드트랙</a:t>
            </a:r>
            <a:r>
              <a:rPr lang="en-US" altLang="ko-KR" sz="1400" dirty="0"/>
              <a:t>, </a:t>
            </a:r>
            <a:r>
              <a:rPr lang="ko-KR" altLang="en-US" sz="1400" dirty="0"/>
              <a:t>팟캐스트</a:t>
            </a:r>
            <a:r>
              <a:rPr lang="en-US" altLang="ko-KR" sz="1400" dirty="0"/>
              <a:t>, </a:t>
            </a:r>
            <a:r>
              <a:rPr lang="ko-KR" altLang="en-US" sz="1400" dirty="0"/>
              <a:t>음향 효과 및 거의 모든 종류의 복잡하게 녹음된 오디오를 제작하고 녹음하는 데 사용한다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4B8CD11C-5F15-56CB-0DCF-2710118218AA}"/>
              </a:ext>
            </a:extLst>
          </p:cNvPr>
          <p:cNvSpPr/>
          <p:nvPr/>
        </p:nvSpPr>
        <p:spPr>
          <a:xfrm>
            <a:off x="1367361" y="3014865"/>
            <a:ext cx="1769455" cy="251999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DAW(</a:t>
            </a:r>
            <a:r>
              <a:rPr lang="ko-KR" altLang="en-US" sz="1200" dirty="0" err="1"/>
              <a:t>뮤직랩</a:t>
            </a:r>
            <a:r>
              <a:rPr lang="en-US" altLang="ko-KR" sz="1200" dirty="0"/>
              <a:t>) </a:t>
            </a:r>
            <a:r>
              <a:rPr lang="ko-KR" altLang="en-US" sz="1200" dirty="0"/>
              <a:t>사용법</a:t>
            </a:r>
          </a:p>
        </p:txBody>
      </p:sp>
      <p:sp>
        <p:nvSpPr>
          <p:cNvPr id="8" name="사각형: 둥근 모서리 7">
            <a:hlinkClick r:id="rId3"/>
            <a:extLst>
              <a:ext uri="{FF2B5EF4-FFF2-40B4-BE49-F238E27FC236}">
                <a16:creationId xmlns:a16="http://schemas.microsoft.com/office/drawing/2014/main" id="{B0082EDF-4DF2-8CE3-78CC-D81E1FEF1C8D}"/>
              </a:ext>
            </a:extLst>
          </p:cNvPr>
          <p:cNvSpPr/>
          <p:nvPr/>
        </p:nvSpPr>
        <p:spPr>
          <a:xfrm>
            <a:off x="1367361" y="3420593"/>
            <a:ext cx="932979" cy="251999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accent1">
                    <a:lumMod val="75000"/>
                  </a:schemeClr>
                </a:solidFill>
              </a:rPr>
              <a:t>바로가기</a:t>
            </a:r>
          </a:p>
        </p:txBody>
      </p:sp>
      <p:pic>
        <p:nvPicPr>
          <p:cNvPr id="10" name="그림 9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1BDD74B2-E9E2-60D3-4B86-E1C2514C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109" y="3014865"/>
            <a:ext cx="5733659" cy="29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DAW</a:t>
            </a:r>
            <a:r>
              <a:rPr kumimoji="1" lang="ko-KR" altLang="en-US" dirty="0">
                <a:latin typeface="+mn-ea"/>
                <a:ea typeface="+mn-ea"/>
              </a:rPr>
              <a:t>로 나만의 음악 만들기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16A5ED7-1783-7EB2-3EA0-D140406A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56" y="1303385"/>
            <a:ext cx="5852170" cy="541113"/>
          </a:xfrm>
          <a:prstGeom prst="rect">
            <a:avLst/>
          </a:prstGeom>
        </p:spPr>
      </p:pic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69119808-A62B-B7C8-8F59-916ED4562AF3}"/>
              </a:ext>
            </a:extLst>
          </p:cNvPr>
          <p:cNvCxnSpPr>
            <a:cxnSpLocks/>
          </p:cNvCxnSpPr>
          <p:nvPr/>
        </p:nvCxnSpPr>
        <p:spPr>
          <a:xfrm>
            <a:off x="2451647" y="1650206"/>
            <a:ext cx="409352" cy="356500"/>
          </a:xfrm>
          <a:prstGeom prst="straightConnector1">
            <a:avLst/>
          </a:prstGeom>
          <a:ln>
            <a:solidFill>
              <a:srgbClr val="B6503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E50A218-50D2-7F1F-5C5D-1D6FC0B8AB64}"/>
              </a:ext>
            </a:extLst>
          </p:cNvPr>
          <p:cNvSpPr txBox="1"/>
          <p:nvPr/>
        </p:nvSpPr>
        <p:spPr>
          <a:xfrm>
            <a:off x="2860999" y="1847927"/>
            <a:ext cx="8432309" cy="61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상업적으로 자주 쓰이는 머니 코드는 </a:t>
            </a:r>
            <a:r>
              <a:rPr lang="ko-KR" altLang="en-US" sz="1200" dirty="0" err="1"/>
              <a:t>파헬벨의</a:t>
            </a:r>
            <a:r>
              <a:rPr lang="ko-KR" altLang="en-US" sz="1200" dirty="0"/>
              <a:t> ‘</a:t>
            </a:r>
            <a:r>
              <a:rPr lang="ko-KR" altLang="en-US" sz="1200" dirty="0" err="1"/>
              <a:t>카논’을</a:t>
            </a:r>
            <a:r>
              <a:rPr lang="ko-KR" altLang="en-US" sz="1200" dirty="0"/>
              <a:t> 재해석해 만든 코드 진행이다</a:t>
            </a:r>
            <a:r>
              <a:rPr lang="en-US" altLang="ko-KR" sz="1200" dirty="0"/>
              <a:t>. </a:t>
            </a:r>
            <a:r>
              <a:rPr lang="ko-KR" altLang="en-US" sz="1200" dirty="0"/>
              <a:t>이 코드 진행은 많은 사람에게 익숙한 화음으로 구성되어 여러 히트곡에서 흔히 찾아볼 수 있어 머니 코드라는 별칭이 붙었다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pic>
        <p:nvPicPr>
          <p:cNvPr id="25" name="그림 24" descr="라인, 스크린샷이(가) 표시된 사진&#10;&#10;자동 생성된 설명">
            <a:extLst>
              <a:ext uri="{FF2B5EF4-FFF2-40B4-BE49-F238E27FC236}">
                <a16:creationId xmlns:a16="http://schemas.microsoft.com/office/drawing/2014/main" id="{7A1B0D3D-B13D-1434-3400-8849119BD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703" y="2520516"/>
            <a:ext cx="2940797" cy="9511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0002D4E-7F71-63D0-72BF-70FDFB177016}"/>
              </a:ext>
            </a:extLst>
          </p:cNvPr>
          <p:cNvSpPr txBox="1"/>
          <p:nvPr/>
        </p:nvSpPr>
        <p:spPr>
          <a:xfrm>
            <a:off x="4292225" y="2669518"/>
            <a:ext cx="1080780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B6503B"/>
                </a:solidFill>
              </a:rPr>
              <a:t>대표 진행 </a:t>
            </a:r>
            <a:r>
              <a:rPr lang="en-US" altLang="ko-KR" sz="1200" dirty="0">
                <a:solidFill>
                  <a:srgbClr val="B6503B"/>
                </a:solidFill>
              </a:rPr>
              <a:t>&gt;</a:t>
            </a:r>
            <a:endParaRPr lang="ko-KR" altLang="en-US" sz="1200" dirty="0">
              <a:solidFill>
                <a:srgbClr val="B6503B"/>
              </a:solidFill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3E7C425F-A516-9141-F239-324FEAE06557}"/>
              </a:ext>
            </a:extLst>
          </p:cNvPr>
          <p:cNvCxnSpPr/>
          <p:nvPr/>
        </p:nvCxnSpPr>
        <p:spPr>
          <a:xfrm>
            <a:off x="2188369" y="1650206"/>
            <a:ext cx="590550" cy="0"/>
          </a:xfrm>
          <a:prstGeom prst="line">
            <a:avLst/>
          </a:prstGeom>
          <a:ln>
            <a:solidFill>
              <a:srgbClr val="B650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AD04C21-0D8D-F2DB-156F-67178AEE6365}"/>
              </a:ext>
            </a:extLst>
          </p:cNvPr>
          <p:cNvSpPr/>
          <p:nvPr/>
        </p:nvSpPr>
        <p:spPr>
          <a:xfrm>
            <a:off x="2604654" y="3882482"/>
            <a:ext cx="8097982" cy="356501"/>
          </a:xfrm>
          <a:prstGeom prst="roundRect">
            <a:avLst/>
          </a:prstGeom>
          <a:solidFill>
            <a:srgbClr val="B650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bg1"/>
                </a:solidFill>
              </a:rPr>
              <a:t>① 머니 코드를 송 메이커에 입력하기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D81D9BA2-50D9-DA9F-6142-7FF911DBAABA}"/>
              </a:ext>
            </a:extLst>
          </p:cNvPr>
          <p:cNvSpPr/>
          <p:nvPr/>
        </p:nvSpPr>
        <p:spPr>
          <a:xfrm>
            <a:off x="2604654" y="5077971"/>
            <a:ext cx="8097982" cy="356501"/>
          </a:xfrm>
          <a:prstGeom prst="roundRect">
            <a:avLst/>
          </a:prstGeom>
          <a:solidFill>
            <a:srgbClr val="B650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② 머니 코드에 어울리는 가락을 창작하여 입력하기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E5C9F-572E-C918-CC4D-93C00D43802C}"/>
              </a:ext>
            </a:extLst>
          </p:cNvPr>
          <p:cNvSpPr txBox="1"/>
          <p:nvPr/>
        </p:nvSpPr>
        <p:spPr>
          <a:xfrm>
            <a:off x="3699163" y="4298057"/>
            <a:ext cx="5908964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B6503B"/>
                </a:solidFill>
              </a:rPr>
              <a:t>코드는 자리바꿈으로 입력해도 좋다</a:t>
            </a:r>
            <a:r>
              <a:rPr lang="en-US" altLang="ko-KR" sz="1200" dirty="0">
                <a:solidFill>
                  <a:srgbClr val="B6503B"/>
                </a:solidFill>
              </a:rPr>
              <a:t>.</a:t>
            </a:r>
            <a:endParaRPr lang="ko-KR" altLang="en-US" sz="1200" dirty="0">
              <a:solidFill>
                <a:srgbClr val="B6503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688624-E4B2-2EDB-010D-CD0C04D8EB53}"/>
              </a:ext>
            </a:extLst>
          </p:cNvPr>
          <p:cNvSpPr txBox="1"/>
          <p:nvPr/>
        </p:nvSpPr>
        <p:spPr>
          <a:xfrm>
            <a:off x="3699163" y="5562299"/>
            <a:ext cx="5908964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B6503B"/>
                </a:solidFill>
              </a:rPr>
              <a:t>코드는 아래쪽</a:t>
            </a:r>
            <a:r>
              <a:rPr lang="en-US" altLang="ko-KR" sz="1200" dirty="0">
                <a:solidFill>
                  <a:srgbClr val="B6503B"/>
                </a:solidFill>
              </a:rPr>
              <a:t>, </a:t>
            </a:r>
            <a:r>
              <a:rPr lang="ko-KR" altLang="en-US" sz="1200" dirty="0">
                <a:solidFill>
                  <a:srgbClr val="B6503B"/>
                </a:solidFill>
              </a:rPr>
              <a:t>가락은 위쪽으로 입력한다</a:t>
            </a:r>
            <a:r>
              <a:rPr lang="en-US" altLang="ko-KR" sz="1200" dirty="0">
                <a:solidFill>
                  <a:srgbClr val="B6503B"/>
                </a:solidFill>
              </a:rPr>
              <a:t>.</a:t>
            </a:r>
            <a:endParaRPr lang="ko-KR" altLang="en-US" sz="1200" dirty="0">
              <a:solidFill>
                <a:srgbClr val="B650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" grpId="0" animBg="1"/>
      <p:bldP spid="4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2EC5999-A78C-4204-777F-B6727CC2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5146" y="1263564"/>
            <a:ext cx="5865530" cy="576000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DAW</a:t>
            </a:r>
            <a:r>
              <a:rPr kumimoji="1" lang="ko-KR" altLang="en-US" dirty="0">
                <a:latin typeface="+mn-ea"/>
                <a:ea typeface="+mn-ea"/>
              </a:rPr>
              <a:t>로 나만의 음악 만들기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8CDD2A9-FB90-2D3C-F7EC-BB699DC7B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384" y="2145829"/>
            <a:ext cx="4857716" cy="1099498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C65983B-71E5-9E2C-D997-E5820F117929}"/>
              </a:ext>
            </a:extLst>
          </p:cNvPr>
          <p:cNvSpPr/>
          <p:nvPr/>
        </p:nvSpPr>
        <p:spPr>
          <a:xfrm>
            <a:off x="3020746" y="2644346"/>
            <a:ext cx="1059124" cy="32189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accent2">
                    <a:lumMod val="75000"/>
                  </a:schemeClr>
                </a:solidFill>
              </a:rPr>
              <a:t>휘모리장단</a:t>
            </a:r>
            <a:endParaRPr lang="ko-KR" alt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AB9C9CB5-A9E4-CFD1-5685-092E053D5D65}"/>
              </a:ext>
            </a:extLst>
          </p:cNvPr>
          <p:cNvCxnSpPr>
            <a:cxnSpLocks/>
          </p:cNvCxnSpPr>
          <p:nvPr/>
        </p:nvCxnSpPr>
        <p:spPr>
          <a:xfrm>
            <a:off x="6635578" y="3787349"/>
            <a:ext cx="0" cy="47573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DAC156-575D-F1A9-E6CC-D14699A6A84D}"/>
              </a:ext>
            </a:extLst>
          </p:cNvPr>
          <p:cNvSpPr txBox="1"/>
          <p:nvPr/>
        </p:nvSpPr>
        <p:spPr>
          <a:xfrm>
            <a:off x="5974696" y="3349529"/>
            <a:ext cx="1321763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/>
              <a:t>송메이커에 입력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9C37BD2-B790-344E-E584-129CE5CB0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681" y="4428221"/>
            <a:ext cx="4735122" cy="13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8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D8DF-BE6F-C173-DD36-DFBBF249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163002-2D6D-1B2F-F547-49762A49E6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DAW</a:t>
            </a:r>
            <a:r>
              <a:rPr kumimoji="1" lang="ko-KR" altLang="en-US" dirty="0">
                <a:latin typeface="+mn-ea"/>
                <a:ea typeface="+mn-ea"/>
              </a:rPr>
              <a:t>로 나만의 음악 만들기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00253B2-55FE-FD6A-C5F5-0BC6352951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5146" y="1279013"/>
            <a:ext cx="5865530" cy="54510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9843642-A371-6BE8-8234-510CAD646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006" y="1977872"/>
            <a:ext cx="5486102" cy="39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7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04CD6-9BE3-EE90-3DF8-292E52992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E9C929-392D-2CF3-011E-684EF197CE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DAW</a:t>
            </a:r>
            <a:r>
              <a:rPr kumimoji="1" lang="ko-KR" altLang="en-US" dirty="0">
                <a:latin typeface="+mn-ea"/>
                <a:ea typeface="+mn-ea"/>
              </a:rPr>
              <a:t>로 나만의 음악 만들기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3564B4F-2BAA-5A7C-AA58-A26B264CF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5146" y="1282645"/>
            <a:ext cx="5865530" cy="53783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9D1C750-25D7-6ADB-D42E-1131FBE37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66035" y="4066614"/>
            <a:ext cx="5663751" cy="53783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DA7B87C-85F0-6153-5985-95BEBDDD8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0" y="1978154"/>
            <a:ext cx="3735531" cy="17599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E81E493-E8A4-CBBA-3CCD-8D32825C0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631" y="4952641"/>
            <a:ext cx="2378268" cy="103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36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</TotalTime>
  <Words>192</Words>
  <Application>Microsoft Office PowerPoint</Application>
  <PresentationFormat>와이드스크린</PresentationFormat>
  <Paragraphs>34</Paragraphs>
  <Slides>8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NanumGothicExtraBold</vt:lpstr>
      <vt:lpstr>Spoqa Han Sans Neo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USER</cp:lastModifiedBy>
  <cp:revision>184</cp:revision>
  <dcterms:created xsi:type="dcterms:W3CDTF">2024-07-03T01:17:18Z</dcterms:created>
  <dcterms:modified xsi:type="dcterms:W3CDTF">2025-08-19T04:23:43Z</dcterms:modified>
</cp:coreProperties>
</file>