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9" r:id="rId6"/>
    <p:sldId id="305" r:id="rId7"/>
    <p:sldId id="328" r:id="rId8"/>
    <p:sldId id="311" r:id="rId9"/>
    <p:sldId id="329" r:id="rId10"/>
    <p:sldId id="295" r:id="rId11"/>
  </p:sldIdLst>
  <p:sldSz cx="12192000" cy="6858000"/>
  <p:notesSz cx="6858000" cy="9144000"/>
  <p:embeddedFontLst>
    <p:embeddedFont>
      <p:font typeface="NanumGothicExtraBold" pitchFamily="2" charset="-127"/>
      <p:bold r:id="rId13"/>
    </p:embeddedFont>
    <p:embeddedFont>
      <p:font typeface="나눔고딕" pitchFamily="2" charset="-127"/>
      <p:regular r:id="rId14"/>
      <p:bold r:id="rId15"/>
    </p:embeddedFont>
    <p:embeddedFont>
      <p:font typeface="맑은 고딕" panose="020B0503020000020004" pitchFamily="50" charset="-127"/>
      <p:regular r:id="rId16"/>
      <p:bold r:id="rId1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A2C9"/>
    <a:srgbClr val="E7C4D9"/>
    <a:srgbClr val="F0C1C8"/>
    <a:srgbClr val="C4A6C0"/>
    <a:srgbClr val="B2B8E3"/>
    <a:srgbClr val="E7C3D8"/>
    <a:srgbClr val="FFFFFF"/>
    <a:srgbClr val="FEC306"/>
    <a:srgbClr val="DF5327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밝은 스타일 2 - 강조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밝은 스타일 2 - 강조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80" autoAdjust="0"/>
    <p:restoredTop sz="94658"/>
  </p:normalViewPr>
  <p:slideViewPr>
    <p:cSldViewPr snapToGrid="0" showGuides="1">
      <p:cViewPr varScale="1">
        <p:scale>
          <a:sx n="109" d="100"/>
          <a:sy n="109" d="100"/>
        </p:scale>
        <p:origin x="114" y="81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2025-06-16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apple.com/kr/app/loop-on-studio-%EB%A6%AC%EB%93%AC%EB%A9%94%EC%9D%B4%EC%BB%A4-%EC%98%A4%EB%94%94%EC%98%A4-%ED%8E%B8%EC%A7%91/id1211268824" TargetMode="Externa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apps.apple.com/us/app/loopy-hd-looper/id467923185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3200">
                <a:latin typeface="+mn-ea"/>
                <a:ea typeface="+mn-ea"/>
              </a:rPr>
              <a:t>루프 스테이션으로 창작하기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Ⅳ.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창작해요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104~105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2400"/>
            <a:ext cx="5760000" cy="1562650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루프 스테이션을 활용하여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창의적으로 음악을 만들어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연주할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루프 스테이션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8CD956FC-1969-9C40-1B11-A4D20CE7E0C8}"/>
              </a:ext>
            </a:extLst>
          </p:cNvPr>
          <p:cNvSpPr/>
          <p:nvPr/>
        </p:nvSpPr>
        <p:spPr>
          <a:xfrm>
            <a:off x="920920" y="1336181"/>
            <a:ext cx="2311229" cy="372479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루프 스테이션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AB9969-3A66-BB36-63F6-88EABAC1F4EA}"/>
              </a:ext>
            </a:extLst>
          </p:cNvPr>
          <p:cNvSpPr txBox="1"/>
          <p:nvPr/>
        </p:nvSpPr>
        <p:spPr>
          <a:xfrm>
            <a:off x="1063463" y="1908893"/>
            <a:ext cx="10065074" cy="134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/>
              <a:t>녹음된 구간 위에 다른 소리를 쌓아 올리게 해주는 기계이다</a:t>
            </a:r>
            <a:r>
              <a:rPr lang="en-US" altLang="ko-KR" sz="1400" dirty="0"/>
              <a:t>. </a:t>
            </a:r>
            <a:r>
              <a:rPr lang="ko-KR" altLang="en-US" sz="1400" dirty="0"/>
              <a:t>보통 즉석에서 기계장치로 녹음을 한 뒤</a:t>
            </a:r>
            <a:r>
              <a:rPr lang="en-US" altLang="ko-KR" sz="1400" dirty="0"/>
              <a:t>, </a:t>
            </a:r>
            <a:r>
              <a:rPr lang="ko-KR" altLang="en-US" sz="1400" dirty="0"/>
              <a:t>반복 재생시켜 반주로 활용하는 경우가 많다</a:t>
            </a:r>
            <a:r>
              <a:rPr lang="en-US" altLang="ko-KR" sz="1400" dirty="0"/>
              <a:t>. </a:t>
            </a:r>
            <a:r>
              <a:rPr lang="ko-KR" altLang="en-US" sz="1400" dirty="0"/>
              <a:t>홀로 연주하지만 반복적으로 소리가 얹어지기 때문에 풍부한 음악 완성이 가능하며</a:t>
            </a:r>
            <a:r>
              <a:rPr lang="en-US" altLang="ko-KR" sz="1400" dirty="0"/>
              <a:t>, </a:t>
            </a:r>
            <a:r>
              <a:rPr lang="ko-KR" altLang="en-US" sz="1400" dirty="0"/>
              <a:t>한정된 상황에서도 극적인 음악과 효과음을 만들어 낼 수 있다는 것이 가장 큰 장점이다</a:t>
            </a:r>
            <a:r>
              <a:rPr lang="en-US" altLang="ko-KR" sz="1400" dirty="0"/>
              <a:t>. </a:t>
            </a:r>
            <a:r>
              <a:rPr lang="ko-KR" altLang="en-US" sz="1400" dirty="0"/>
              <a:t>또한 악기가 아닌 다양한 사물의 소리를 활용할 수 있다</a:t>
            </a:r>
            <a:r>
              <a:rPr lang="en-US" altLang="ko-KR" sz="1400" dirty="0"/>
              <a:t>. </a:t>
            </a:r>
            <a:r>
              <a:rPr lang="ko-KR" altLang="en-US" sz="1400" dirty="0"/>
              <a:t>최근 가수 헨리와 스텔라 장이 다양한 매체에서 해당 기법을 선보였다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56FB01D-6A02-5AD1-ED7C-E66840308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494" y="4349395"/>
            <a:ext cx="780168" cy="7395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211E3C-879C-C73E-E9E4-9DC8FA89430C}"/>
              </a:ext>
            </a:extLst>
          </p:cNvPr>
          <p:cNvSpPr txBox="1"/>
          <p:nvPr/>
        </p:nvSpPr>
        <p:spPr>
          <a:xfrm>
            <a:off x="2092444" y="3925227"/>
            <a:ext cx="3599752" cy="2616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/>
              <a:t>루프스테이션 애플리케이션</a:t>
            </a:r>
            <a:endParaRPr lang="en-US" altLang="ko-KR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236A97-37B5-C8BD-C995-5E702B1CC098}"/>
              </a:ext>
            </a:extLst>
          </p:cNvPr>
          <p:cNvSpPr txBox="1"/>
          <p:nvPr/>
        </p:nvSpPr>
        <p:spPr>
          <a:xfrm>
            <a:off x="2902334" y="4349395"/>
            <a:ext cx="2979332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ko-KR" altLang="en-US" sz="1100" dirty="0"/>
              <a:t>무료 애플리케이션</a:t>
            </a:r>
            <a:endParaRPr lang="en-US" altLang="ko-KR" sz="1100" dirty="0"/>
          </a:p>
          <a:p>
            <a:r>
              <a:rPr lang="en-US" altLang="ko-KR" sz="1100" dirty="0"/>
              <a:t>Loop</a:t>
            </a:r>
            <a:r>
              <a:rPr lang="ko-KR" altLang="en-US" sz="1100" dirty="0"/>
              <a:t> </a:t>
            </a:r>
            <a:r>
              <a:rPr lang="en-US" altLang="ko-KR" sz="1100" dirty="0"/>
              <a:t>ON Studio: </a:t>
            </a:r>
            <a:r>
              <a:rPr lang="ko-KR" altLang="en-US" sz="1100" dirty="0"/>
              <a:t>리듬메이커</a:t>
            </a:r>
            <a:r>
              <a:rPr lang="en-US" altLang="ko-KR" sz="1100" dirty="0"/>
              <a:t>, </a:t>
            </a:r>
            <a:r>
              <a:rPr lang="ko-KR" altLang="en-US" sz="1100" dirty="0"/>
              <a:t>오디오 편집</a:t>
            </a:r>
            <a:endParaRPr lang="en-US" altLang="ko-KR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3630B0-DEF2-236E-3CB7-5D3D29A1DCA1}"/>
              </a:ext>
            </a:extLst>
          </p:cNvPr>
          <p:cNvSpPr txBox="1"/>
          <p:nvPr/>
        </p:nvSpPr>
        <p:spPr>
          <a:xfrm>
            <a:off x="7601662" y="4349395"/>
            <a:ext cx="2407464" cy="47672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ko-KR" altLang="en-US" sz="1100" dirty="0"/>
              <a:t>유료 애플리케이션</a:t>
            </a:r>
            <a:endParaRPr lang="en-US" altLang="ko-KR" sz="1100" dirty="0"/>
          </a:p>
          <a:p>
            <a:r>
              <a:rPr lang="en-US" altLang="ko-KR" sz="1100" dirty="0"/>
              <a:t>Loopy HD : Looper</a:t>
            </a:r>
          </a:p>
        </p:txBody>
      </p:sp>
      <p:sp>
        <p:nvSpPr>
          <p:cNvPr id="14" name="TextBox 13">
            <a:hlinkClick r:id="rId3"/>
            <a:extLst>
              <a:ext uri="{FF2B5EF4-FFF2-40B4-BE49-F238E27FC236}">
                <a16:creationId xmlns:a16="http://schemas.microsoft.com/office/drawing/2014/main" id="{09F1B172-D514-C50B-579C-104CF6C62596}"/>
              </a:ext>
            </a:extLst>
          </p:cNvPr>
          <p:cNvSpPr txBox="1"/>
          <p:nvPr/>
        </p:nvSpPr>
        <p:spPr>
          <a:xfrm>
            <a:off x="2984979" y="4810267"/>
            <a:ext cx="1927790" cy="23083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900" dirty="0"/>
              <a:t>패드용 스토어 </a:t>
            </a:r>
            <a:r>
              <a:rPr lang="ko-KR" altLang="en-US" sz="900" u="sng" dirty="0"/>
              <a:t>바로가기</a:t>
            </a:r>
            <a:endParaRPr lang="en-US" altLang="ko-KR" sz="900" u="sng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DBAC24F8-7E55-E492-BEAD-E93E9CEA5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793" y="4349395"/>
            <a:ext cx="733406" cy="727217"/>
          </a:xfrm>
          <a:prstGeom prst="rect">
            <a:avLst/>
          </a:prstGeom>
        </p:spPr>
      </p:pic>
      <p:sp>
        <p:nvSpPr>
          <p:cNvPr id="17" name="TextBox 16">
            <a:hlinkClick r:id="rId3"/>
            <a:extLst>
              <a:ext uri="{FF2B5EF4-FFF2-40B4-BE49-F238E27FC236}">
                <a16:creationId xmlns:a16="http://schemas.microsoft.com/office/drawing/2014/main" id="{1525B146-DB2A-154E-5BD1-4D086BBC0F25}"/>
              </a:ext>
            </a:extLst>
          </p:cNvPr>
          <p:cNvSpPr txBox="1"/>
          <p:nvPr/>
        </p:nvSpPr>
        <p:spPr>
          <a:xfrm>
            <a:off x="7703310" y="4810267"/>
            <a:ext cx="1927790" cy="23083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900" dirty="0">
                <a:solidFill>
                  <a:schemeClr val="tx1"/>
                </a:solidFill>
              </a:rPr>
              <a:t>패드용 스토어 </a:t>
            </a:r>
            <a:r>
              <a:rPr lang="ko-KR" altLang="en-US" sz="9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바로가기</a:t>
            </a:r>
            <a:endParaRPr lang="en-US" altLang="ko-KR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76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199AB-FB58-8976-C7EF-15605D599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E1EE6C9-E8D5-178C-E1CB-68ADA9E217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루프 스테이션으로 루프 음악 만들어 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6" name="사각형: 잘린 대각선 방향 모서리 5">
            <a:extLst>
              <a:ext uri="{FF2B5EF4-FFF2-40B4-BE49-F238E27FC236}">
                <a16:creationId xmlns:a16="http://schemas.microsoft.com/office/drawing/2014/main" id="{72E77108-CD84-6479-3194-C5E305385C3C}"/>
              </a:ext>
            </a:extLst>
          </p:cNvPr>
          <p:cNvSpPr/>
          <p:nvPr/>
        </p:nvSpPr>
        <p:spPr>
          <a:xfrm>
            <a:off x="1950907" y="2033705"/>
            <a:ext cx="2920770" cy="1177716"/>
          </a:xfrm>
          <a:prstGeom prst="snip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200" dirty="0"/>
              <a:t>루프 스테이션 버튼을 누른 후 기본 패턴을 녹음</a:t>
            </a:r>
            <a:r>
              <a:rPr lang="en-US" altLang="ko-KR" sz="1200" dirty="0"/>
              <a:t>(</a:t>
            </a:r>
            <a:r>
              <a:rPr lang="ko-KR" altLang="en-US" sz="1200" dirty="0"/>
              <a:t>연주</a:t>
            </a:r>
            <a:r>
              <a:rPr lang="en-US" altLang="ko-KR" sz="1200" dirty="0"/>
              <a:t>)</a:t>
            </a:r>
            <a:r>
              <a:rPr lang="ko-KR" altLang="en-US" sz="1200" dirty="0"/>
              <a:t>한다</a:t>
            </a:r>
            <a:r>
              <a:rPr lang="en-US" altLang="ko-KR" sz="1200" dirty="0"/>
              <a:t>.</a:t>
            </a:r>
          </a:p>
        </p:txBody>
      </p:sp>
      <p:sp>
        <p:nvSpPr>
          <p:cNvPr id="14" name="사각형: 잘린 대각선 방향 모서리 13">
            <a:extLst>
              <a:ext uri="{FF2B5EF4-FFF2-40B4-BE49-F238E27FC236}">
                <a16:creationId xmlns:a16="http://schemas.microsoft.com/office/drawing/2014/main" id="{A3619FBB-ECD9-DE7E-0E1F-A252190802A8}"/>
              </a:ext>
            </a:extLst>
          </p:cNvPr>
          <p:cNvSpPr/>
          <p:nvPr/>
        </p:nvSpPr>
        <p:spPr>
          <a:xfrm>
            <a:off x="7068473" y="2033705"/>
            <a:ext cx="2920770" cy="1177716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200" dirty="0"/>
              <a:t>다른 음색의 사운드로 기본 패턴에 어울리는 응용 패턴을 녹음</a:t>
            </a:r>
            <a:r>
              <a:rPr lang="en-US" altLang="ko-KR" sz="1200" dirty="0"/>
              <a:t>(</a:t>
            </a:r>
            <a:r>
              <a:rPr lang="ko-KR" altLang="en-US" sz="1200" dirty="0"/>
              <a:t>연주</a:t>
            </a:r>
            <a:r>
              <a:rPr lang="en-US" altLang="ko-KR" sz="1200" dirty="0"/>
              <a:t>)</a:t>
            </a:r>
            <a:r>
              <a:rPr lang="ko-KR" altLang="en-US" sz="1200" dirty="0"/>
              <a:t>한다</a:t>
            </a:r>
            <a:r>
              <a:rPr lang="en-US" altLang="ko-KR" sz="1200" dirty="0"/>
              <a:t>.</a:t>
            </a:r>
          </a:p>
        </p:txBody>
      </p:sp>
      <p:sp>
        <p:nvSpPr>
          <p:cNvPr id="15" name="사각형: 잘린 대각선 방향 모서리 14">
            <a:extLst>
              <a:ext uri="{FF2B5EF4-FFF2-40B4-BE49-F238E27FC236}">
                <a16:creationId xmlns:a16="http://schemas.microsoft.com/office/drawing/2014/main" id="{0EFFD8F5-C3F9-31A3-DD9F-349C518BBAA1}"/>
              </a:ext>
            </a:extLst>
          </p:cNvPr>
          <p:cNvSpPr/>
          <p:nvPr/>
        </p:nvSpPr>
        <p:spPr>
          <a:xfrm>
            <a:off x="4509690" y="4269759"/>
            <a:ext cx="2920770" cy="1177716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200" dirty="0"/>
              <a:t>기본 패턴에서 다양하게 변형하여 패턴을 만들어 기본 루프에 입힌다</a:t>
            </a:r>
            <a:r>
              <a:rPr lang="en-US" altLang="ko-KR" sz="1200" dirty="0"/>
              <a:t>.</a:t>
            </a:r>
          </a:p>
        </p:txBody>
      </p: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E349CFB8-C906-7397-E807-455209E29F69}"/>
              </a:ext>
            </a:extLst>
          </p:cNvPr>
          <p:cNvCxnSpPr>
            <a:cxnSpLocks/>
          </p:cNvCxnSpPr>
          <p:nvPr/>
        </p:nvCxnSpPr>
        <p:spPr>
          <a:xfrm>
            <a:off x="5747238" y="2622563"/>
            <a:ext cx="445674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ABED7CDC-7176-444E-629A-6EBA04C29306}"/>
              </a:ext>
            </a:extLst>
          </p:cNvPr>
          <p:cNvCxnSpPr>
            <a:cxnSpLocks/>
          </p:cNvCxnSpPr>
          <p:nvPr/>
        </p:nvCxnSpPr>
        <p:spPr>
          <a:xfrm>
            <a:off x="3626444" y="4827880"/>
            <a:ext cx="445674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89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루프 스테이션으로 루프 음악 만들어 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3E2A8AD-CED8-E14E-24CC-53BE6023B1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루프 스테이션을 활용하여 커버 연주해 보자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D9582172-B65C-4C50-4ABF-B1A43FAE4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383" y="1817100"/>
            <a:ext cx="7319234" cy="3894993"/>
          </a:xfrm>
          <a:prstGeom prst="rect">
            <a:avLst/>
          </a:prstGeom>
        </p:spPr>
      </p:pic>
      <p:sp>
        <p:nvSpPr>
          <p:cNvPr id="22" name="직사각형 21">
            <a:extLst>
              <a:ext uri="{FF2B5EF4-FFF2-40B4-BE49-F238E27FC236}">
                <a16:creationId xmlns:a16="http://schemas.microsoft.com/office/drawing/2014/main" id="{E86BB19A-8F4A-3CF5-7EFD-3D50D2621B89}"/>
              </a:ext>
            </a:extLst>
          </p:cNvPr>
          <p:cNvSpPr/>
          <p:nvPr/>
        </p:nvSpPr>
        <p:spPr>
          <a:xfrm>
            <a:off x="4492869" y="1761807"/>
            <a:ext cx="3121269" cy="251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5E6D5292-C2A9-694E-5772-9069B54393D2}"/>
              </a:ext>
            </a:extLst>
          </p:cNvPr>
          <p:cNvSpPr/>
          <p:nvPr/>
        </p:nvSpPr>
        <p:spPr>
          <a:xfrm>
            <a:off x="2286000" y="2135008"/>
            <a:ext cx="580292" cy="3448107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91F32D-05A7-1EC0-7037-AE8FAB80CBCF}"/>
              </a:ext>
            </a:extLst>
          </p:cNvPr>
          <p:cNvSpPr txBox="1"/>
          <p:nvPr/>
        </p:nvSpPr>
        <p:spPr>
          <a:xfrm>
            <a:off x="769389" y="3533763"/>
            <a:ext cx="1441420" cy="461665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none" rtlCol="0">
            <a:spAutoFit/>
          </a:bodyPr>
          <a:lstStyle/>
          <a:p>
            <a:pPr algn="r"/>
            <a:r>
              <a:rPr lang="ko-KR" altLang="en-US" sz="1200" dirty="0">
                <a:solidFill>
                  <a:schemeClr val="accent6"/>
                </a:solidFill>
              </a:rPr>
              <a:t>다른 소리로 </a:t>
            </a:r>
            <a:endParaRPr lang="en-US" altLang="ko-KR" sz="1200" dirty="0">
              <a:solidFill>
                <a:schemeClr val="accent6"/>
              </a:solidFill>
            </a:endParaRPr>
          </a:p>
          <a:p>
            <a:pPr algn="r"/>
            <a:r>
              <a:rPr lang="ko-KR" altLang="en-US" sz="1200" dirty="0">
                <a:solidFill>
                  <a:schemeClr val="accent6"/>
                </a:solidFill>
              </a:rPr>
              <a:t>표현할 수 있을까</a:t>
            </a:r>
            <a:r>
              <a:rPr lang="en-US" altLang="ko-KR" sz="1200" dirty="0">
                <a:solidFill>
                  <a:schemeClr val="accent6"/>
                </a:solidFill>
              </a:rPr>
              <a:t>?</a:t>
            </a:r>
            <a:endParaRPr lang="ko-KR" altLang="en-US" sz="1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18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24C5C-1F1E-A8F0-A05B-A5D3AC772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F40EBCD-D525-7CA3-5BD8-177F70D7B9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360000"/>
            <a:ext cx="10180800" cy="251999"/>
          </a:xfrm>
        </p:spPr>
        <p:txBody>
          <a:bodyPr/>
          <a:lstStyle/>
          <a:p>
            <a:r>
              <a:rPr kumimoji="1" lang="ko-KR" altLang="en-US" dirty="0"/>
              <a:t>루프 기능이 있는 </a:t>
            </a:r>
            <a:r>
              <a:rPr kumimoji="1" lang="ko-KR" altLang="en-US" dirty="0" err="1"/>
              <a:t>시퀀서</a:t>
            </a:r>
            <a:r>
              <a:rPr kumimoji="1" lang="ko-KR" altLang="en-US" dirty="0"/>
              <a:t> 프로그램을 활용하여 즉흥적으로 </a:t>
            </a:r>
            <a:r>
              <a:rPr kumimoji="1" lang="ko-KR" altLang="en-US" dirty="0" err="1"/>
              <a:t>디제잉</a:t>
            </a:r>
            <a:r>
              <a:rPr kumimoji="1" lang="ko-KR" altLang="en-US" dirty="0"/>
              <a:t> 해 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F40774-27AC-27ED-B026-4581DC4D55C3}"/>
              </a:ext>
            </a:extLst>
          </p:cNvPr>
          <p:cNvSpPr txBox="1"/>
          <p:nvPr/>
        </p:nvSpPr>
        <p:spPr>
          <a:xfrm>
            <a:off x="1063463" y="1442900"/>
            <a:ext cx="10065074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/>
              <a:t>실시간으로 음악적인 아이디어를 연주하고 편집하는 프로그램에서 </a:t>
            </a:r>
            <a:r>
              <a:rPr lang="en-US" altLang="ko-KR" sz="1400" dirty="0"/>
              <a:t>DJ</a:t>
            </a:r>
            <a:r>
              <a:rPr lang="ko-KR" altLang="en-US" sz="1400" dirty="0"/>
              <a:t>나 프로듀서처럼 쉽게 창작 활동을 할 수 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5" name="사각형: 잘린 대각선 방향 모서리 4">
            <a:extLst>
              <a:ext uri="{FF2B5EF4-FFF2-40B4-BE49-F238E27FC236}">
                <a16:creationId xmlns:a16="http://schemas.microsoft.com/office/drawing/2014/main" id="{32408A11-13D9-5FAE-67C3-69449BD604CA}"/>
              </a:ext>
            </a:extLst>
          </p:cNvPr>
          <p:cNvSpPr/>
          <p:nvPr/>
        </p:nvSpPr>
        <p:spPr>
          <a:xfrm>
            <a:off x="1977284" y="2647685"/>
            <a:ext cx="3262710" cy="1297247"/>
          </a:xfrm>
          <a:prstGeom prst="snip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200" dirty="0"/>
              <a:t>바둑판 모양의 그리드</a:t>
            </a:r>
            <a:r>
              <a:rPr lang="en-US" altLang="ko-KR" sz="1200" dirty="0"/>
              <a:t>(</a:t>
            </a:r>
            <a:r>
              <a:rPr lang="ko-KR" altLang="en-US" sz="1200" dirty="0"/>
              <a:t>격자</a:t>
            </a:r>
            <a:r>
              <a:rPr lang="en-US" altLang="ko-KR" sz="1200" dirty="0"/>
              <a:t>)</a:t>
            </a:r>
            <a:r>
              <a:rPr lang="ko-KR" altLang="en-US" sz="1200" dirty="0"/>
              <a:t>에서 작업한다</a:t>
            </a:r>
            <a:r>
              <a:rPr lang="en-US" altLang="ko-KR" sz="1200" dirty="0"/>
              <a:t>. </a:t>
            </a:r>
            <a:r>
              <a:rPr lang="ko-KR" altLang="en-US" sz="1200" dirty="0"/>
              <a:t>네모난 격자를 터치하면 루프가 재생된다</a:t>
            </a:r>
            <a:r>
              <a:rPr lang="en-US" altLang="ko-KR" sz="1200" dirty="0"/>
              <a:t>.</a:t>
            </a:r>
          </a:p>
        </p:txBody>
      </p:sp>
      <p:sp>
        <p:nvSpPr>
          <p:cNvPr id="6" name="사각형: 잘린 대각선 방향 모서리 5">
            <a:extLst>
              <a:ext uri="{FF2B5EF4-FFF2-40B4-BE49-F238E27FC236}">
                <a16:creationId xmlns:a16="http://schemas.microsoft.com/office/drawing/2014/main" id="{33972412-0115-3C6D-509A-69CE1250C91B}"/>
              </a:ext>
            </a:extLst>
          </p:cNvPr>
          <p:cNvSpPr/>
          <p:nvPr/>
        </p:nvSpPr>
        <p:spPr>
          <a:xfrm>
            <a:off x="7094850" y="2647685"/>
            <a:ext cx="3262710" cy="1297247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200" dirty="0"/>
              <a:t>루프가 있는 격자를 터치하여 연주하거나</a:t>
            </a:r>
            <a:r>
              <a:rPr lang="en-US" altLang="ko-KR" sz="1200" dirty="0"/>
              <a:t>, </a:t>
            </a:r>
            <a:r>
              <a:rPr lang="ko-KR" altLang="en-US" sz="1200" dirty="0"/>
              <a:t>동시에 여러 격자를 터치하여 리믹스 기능으로 </a:t>
            </a:r>
            <a:r>
              <a:rPr lang="ko-KR" altLang="en-US" sz="1200" dirty="0" err="1"/>
              <a:t>디제잉을</a:t>
            </a:r>
            <a:r>
              <a:rPr lang="ko-KR" altLang="en-US" sz="1200" dirty="0"/>
              <a:t> 할 수 있다</a:t>
            </a:r>
            <a:r>
              <a:rPr lang="en-US" altLang="ko-KR" sz="1200" dirty="0"/>
              <a:t>.</a:t>
            </a:r>
          </a:p>
        </p:txBody>
      </p:sp>
      <p:sp>
        <p:nvSpPr>
          <p:cNvPr id="8" name="사각형: 잘린 대각선 방향 모서리 7">
            <a:extLst>
              <a:ext uri="{FF2B5EF4-FFF2-40B4-BE49-F238E27FC236}">
                <a16:creationId xmlns:a16="http://schemas.microsoft.com/office/drawing/2014/main" id="{F2EDACBB-B7F7-89E3-FC96-8663D7C140B9}"/>
              </a:ext>
            </a:extLst>
          </p:cNvPr>
          <p:cNvSpPr/>
          <p:nvPr/>
        </p:nvSpPr>
        <p:spPr>
          <a:xfrm>
            <a:off x="4536067" y="4496878"/>
            <a:ext cx="3262710" cy="1297247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200" dirty="0"/>
              <a:t>애플리케이션 또는 프로그램에 내장된 </a:t>
            </a:r>
            <a:r>
              <a:rPr lang="ko-KR" altLang="en-US" sz="1200" dirty="0" err="1"/>
              <a:t>샘플팩을</a:t>
            </a:r>
            <a:r>
              <a:rPr lang="ko-KR" altLang="en-US" sz="1200" dirty="0"/>
              <a:t> 활용하여 음악을 변형할 수도 있다</a:t>
            </a:r>
            <a:r>
              <a:rPr lang="en-US" altLang="ko-KR" sz="1200" dirty="0"/>
              <a:t>.</a:t>
            </a:r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8DCBB41F-4D84-EE8F-7775-97D370B2EFE2}"/>
              </a:ext>
            </a:extLst>
          </p:cNvPr>
          <p:cNvCxnSpPr>
            <a:cxnSpLocks/>
          </p:cNvCxnSpPr>
          <p:nvPr/>
        </p:nvCxnSpPr>
        <p:spPr>
          <a:xfrm>
            <a:off x="5944585" y="3296308"/>
            <a:ext cx="445674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8171A7D9-9114-C237-2B91-798806C73BE3}"/>
              </a:ext>
            </a:extLst>
          </p:cNvPr>
          <p:cNvCxnSpPr>
            <a:cxnSpLocks/>
          </p:cNvCxnSpPr>
          <p:nvPr/>
        </p:nvCxnSpPr>
        <p:spPr>
          <a:xfrm>
            <a:off x="3652821" y="5055000"/>
            <a:ext cx="445674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03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5119</TotalTime>
  <Words>264</Words>
  <Application>Microsoft Office PowerPoint</Application>
  <PresentationFormat>와이드스크린</PresentationFormat>
  <Paragraphs>33</Paragraphs>
  <Slides>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5" baseType="lpstr">
      <vt:lpstr>나눔고딕</vt:lpstr>
      <vt:lpstr>맑은 고딕</vt:lpstr>
      <vt:lpstr>NanumGothicExtraBold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221</cp:revision>
  <dcterms:created xsi:type="dcterms:W3CDTF">2024-07-03T01:17:18Z</dcterms:created>
  <dcterms:modified xsi:type="dcterms:W3CDTF">2025-06-16T00:48:33Z</dcterms:modified>
</cp:coreProperties>
</file>