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3"/>
  </p:notesMasterIdLst>
  <p:sldIdLst>
    <p:sldId id="296" r:id="rId5"/>
    <p:sldId id="286" r:id="rId6"/>
    <p:sldId id="293" r:id="rId7"/>
    <p:sldId id="298" r:id="rId8"/>
    <p:sldId id="301" r:id="rId9"/>
    <p:sldId id="299" r:id="rId10"/>
    <p:sldId id="300" r:id="rId11"/>
    <p:sldId id="295" r:id="rId12"/>
  </p:sldIdLst>
  <p:sldSz cx="12192000" cy="6858000"/>
  <p:notesSz cx="6858000" cy="9144000"/>
  <p:embeddedFontLst>
    <p:embeddedFont>
      <p:font typeface="12롯데마트행복Bold" panose="02020603020101020101" pitchFamily="18" charset="-127"/>
      <p:regular r:id="rId14"/>
    </p:embeddedFont>
    <p:embeddedFont>
      <p:font typeface="a시월구일1" panose="02020600000000000000" pitchFamily="18" charset="-127"/>
      <p:regular r:id="rId15"/>
    </p:embeddedFont>
    <p:embeddedFont>
      <p:font typeface="NanumGothicExtraBold" panose="020D0904000000000000" pitchFamily="50" charset="-127"/>
      <p:bold r:id="rId16"/>
    </p:embeddedFont>
    <p:embeddedFont>
      <p:font typeface="Spoqa Han Sans Neo" panose="020B0600000101010101" charset="0"/>
      <p:regular r:id="rId17"/>
      <p:bold r:id="rId18"/>
      <p:italic r:id="rId19"/>
      <p:boldItalic r:id="rId20"/>
    </p:embeddedFont>
    <p:embeddedFont>
      <p:font typeface="나눔고딕" panose="020D0604000000000000" pitchFamily="50" charset="-127"/>
      <p:regular r:id="rId21"/>
      <p:bold r:id="rId22"/>
    </p:embeddedFont>
    <p:embeddedFont>
      <p:font typeface="나눔고딕" panose="020D0604000000000000" pitchFamily="50" charset="-127"/>
      <p:regular r:id="rId21"/>
      <p:bold r:id="rId22"/>
    </p:embeddedFont>
    <p:embeddedFont>
      <p:font typeface="나눔바른펜" panose="020B0503000000000000" pitchFamily="50" charset="-127"/>
      <p:regular r:id="rId23"/>
      <p:bold r:id="rId24"/>
    </p:embeddedFont>
    <p:embeddedFont>
      <p:font typeface="나눔손글씨 꽃내음" panose="02000503000000000000" pitchFamily="2" charset="-127"/>
      <p:regular r:id="rId25"/>
    </p:embeddedFont>
    <p:embeddedFont>
      <p:font typeface="나눔손글씨 힘내라는 말보단" panose="02000503000000000000" pitchFamily="2" charset="-127"/>
      <p:regular r:id="rId26"/>
    </p:embeddedFont>
    <p:embeddedFont>
      <p:font typeface="맑은 고딕" panose="020B0503020000020004" pitchFamily="50" charset="-127"/>
      <p:regular r:id="rId27"/>
      <p:bold r:id="rId28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5E9"/>
    <a:srgbClr val="E7356C"/>
    <a:srgbClr val="FDFFE5"/>
    <a:srgbClr val="E7F5FD"/>
    <a:srgbClr val="EDF7ED"/>
    <a:srgbClr val="FBE9F4"/>
    <a:srgbClr val="FFEFE5"/>
    <a:srgbClr val="F2FBEF"/>
    <a:srgbClr val="F4FBE9"/>
    <a:srgbClr val="FBEC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8B1032C-EA38-4F05-BA0D-38AFFFC7BED3}" styleName="밝은 스타일 3 - 강조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79"/>
  </p:normalViewPr>
  <p:slideViewPr>
    <p:cSldViewPr snapToGrid="0" showGuides="1">
      <p:cViewPr varScale="1">
        <p:scale>
          <a:sx n="106" d="100"/>
          <a:sy n="106" d="100"/>
        </p:scale>
        <p:origin x="102" y="5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8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1.fntdata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6.xml"/><Relationship Id="rId19" Type="http://schemas.openxmlformats.org/officeDocument/2006/relationships/font" Target="fonts/font6.fntdata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2024-09-02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5937042-569E-5BB7-5378-6EF8779A9F1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D958E77C-A7EA-957F-5114-204E3010982F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C0DED0F2-E2F7-D27A-D7A0-603D8BC96E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8009D37-E30A-BF97-5A1D-56FDD1F6D276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6EBDC76B-5B54-970F-AE44-9370E389209E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A217F92E-9D43-768B-A2C9-38015B477E3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F2F0737-A523-9F04-6148-A00F675376C0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100000">
                <a:srgbClr val="3CC864"/>
              </a:gs>
              <a:gs pos="0">
                <a:srgbClr val="42DC6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7" name="직선 연결선 17">
            <a:extLst>
              <a:ext uri="{FF2B5EF4-FFF2-40B4-BE49-F238E27FC236}">
                <a16:creationId xmlns:a16="http://schemas.microsoft.com/office/drawing/2014/main" id="{CD0C091A-2BAE-07E5-68B0-75CA4E971BCB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A3BE39A-E3CB-CAF7-DF46-629AF5D13DD3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12" name="그림 11" descr="블랙, 어둠이(가) 표시된 사진&#10;&#10;자동 생성된 설명">
            <a:extLst>
              <a:ext uri="{FF2B5EF4-FFF2-40B4-BE49-F238E27FC236}">
                <a16:creationId xmlns:a16="http://schemas.microsoft.com/office/drawing/2014/main" id="{A8285361-44FF-ED18-F3B8-52415F071B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3" name="슬라이드 번호 개체 틀 12">
            <a:extLst>
              <a:ext uri="{FF2B5EF4-FFF2-40B4-BE49-F238E27FC236}">
                <a16:creationId xmlns:a16="http://schemas.microsoft.com/office/drawing/2014/main" id="{F4C2E679-83B1-B2A6-8A20-9F48959DFB4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E160F5D8-01C7-79A3-5DD4-094C3009BF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100000">
                <a:srgbClr val="3CC864"/>
              </a:gs>
              <a:gs pos="0">
                <a:srgbClr val="42DC6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4" name="직선 연결선 22">
            <a:extLst>
              <a:ext uri="{FF2B5EF4-FFF2-40B4-BE49-F238E27FC236}">
                <a16:creationId xmlns:a16="http://schemas.microsoft.com/office/drawing/2014/main" id="{49FF2D91-2149-AF04-6D38-F5DED2BFFD32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CB3472B-CE4C-9830-8B23-DD1F956CAB36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CCFEA517-F91C-3B65-05D9-475824BB5F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2BD3E1DC-FCA0-8F07-B1AC-8CF775A7D27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827DE20D-C609-ACCC-A904-7BF9720C8EC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벽, 가전, 디자인, 실내이(가) 표시된 사진&#10;&#10;자동 생성된 설명">
            <a:extLst>
              <a:ext uri="{FF2B5EF4-FFF2-40B4-BE49-F238E27FC236}">
                <a16:creationId xmlns:a16="http://schemas.microsoft.com/office/drawing/2014/main" id="{CF55811D-1884-3441-FCEE-400FA6442E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42DC6E"/>
              </a:gs>
              <a:gs pos="100000">
                <a:srgbClr val="3CC86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3CC864"/>
              </a:gs>
              <a:gs pos="85000">
                <a:srgbClr val="48F07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p3"/><Relationship Id="rId7" Type="http://schemas.openxmlformats.org/officeDocument/2006/relationships/image" Target="../media/image5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sv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682A7D37-D3A7-2C8B-1BC1-0489F9D315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아침나라 교과서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8F5DEC7-3912-04AC-533A-22CB16B334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아침나라 음악 </a:t>
            </a:r>
            <a:r>
              <a:rPr kumimoji="1" lang="en-US" altLang="ko-KR" dirty="0"/>
              <a:t>PPT</a:t>
            </a:r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42955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536078CB-622F-864C-2A8F-3BCA9FA11F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문어의 꿈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FA0C029-6FFC-B442-A0D7-260DE9D60C0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</a:t>
            </a:r>
            <a:endParaRPr kumimoji="1"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FDD59590-197A-3F6D-864A-B15DEBB0FCE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en-US" altLang="ko-KR" dirty="0"/>
              <a:t>02</a:t>
            </a:r>
            <a:endParaRPr kumimoji="1"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DDB5E3CC-31B8-771D-4BC6-3240DA32280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977497" y="3430800"/>
            <a:ext cx="4598138" cy="504000"/>
          </a:xfrm>
        </p:spPr>
        <p:txBody>
          <a:bodyPr/>
          <a:lstStyle/>
          <a:p>
            <a:r>
              <a:rPr kumimoji="1" lang="ko-KR" altLang="en-US" dirty="0"/>
              <a:t>악곡의 구성과 특징에 대해 알아보기 </a:t>
            </a:r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0801DD10-108A-EA22-5FB2-1CFA849637F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</a:t>
            </a:r>
            <a:endParaRPr kumimoji="1" lang="ko-KR" altLang="en-US" dirty="0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FF00E8BA-E981-E4F1-9981-C048E0BC3E3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1891396C-C782-73A6-93D6-EC9297A6EEF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717364" y="4610132"/>
            <a:ext cx="5772671" cy="504000"/>
          </a:xfrm>
        </p:spPr>
        <p:txBody>
          <a:bodyPr/>
          <a:lstStyle/>
          <a:p>
            <a:r>
              <a:rPr kumimoji="1" lang="ko-KR" altLang="en-US" dirty="0"/>
              <a:t>자신의 꿈과 관련하여 가사를 바꿔 노래 부르기</a:t>
            </a:r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14DCF484-51ED-D5B5-5AAC-CD0C88E577E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4</a:t>
            </a:r>
            <a:endParaRPr kumimoji="1" lang="ko-KR" altLang="en-US" dirty="0"/>
          </a:p>
        </p:txBody>
      </p:sp>
      <p:sp>
        <p:nvSpPr>
          <p:cNvPr id="10" name="텍스트 개체 틀 9">
            <a:extLst>
              <a:ext uri="{FF2B5EF4-FFF2-40B4-BE49-F238E27FC236}">
                <a16:creationId xmlns:a16="http://schemas.microsoft.com/office/drawing/2014/main" id="{8710364E-E9F5-CA59-E4F9-F1AEDCDD1F6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4A146756-BD51-EAE5-0F63-4235053EA19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57908" y="5778664"/>
            <a:ext cx="5772670" cy="504000"/>
          </a:xfrm>
        </p:spPr>
        <p:txBody>
          <a:bodyPr/>
          <a:lstStyle/>
          <a:p>
            <a:r>
              <a:rPr kumimoji="1" lang="ko-KR" altLang="en-US" dirty="0"/>
              <a:t>자신의 꿈을 작성하고 친구들에게 소개하기</a:t>
            </a:r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5219B297-9768-AEEB-270F-C0F62D1B517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753307" y="1881977"/>
            <a:ext cx="5402373" cy="234000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</a:t>
            </a:r>
            <a:endParaRPr kumimoji="1" lang="ko-KR" altLang="en-US" dirty="0"/>
          </a:p>
        </p:txBody>
      </p:sp>
      <p:sp>
        <p:nvSpPr>
          <p:cNvPr id="13" name="텍스트 개체 틀 12">
            <a:extLst>
              <a:ext uri="{FF2B5EF4-FFF2-40B4-BE49-F238E27FC236}">
                <a16:creationId xmlns:a16="http://schemas.microsoft.com/office/drawing/2014/main" id="{9369111D-D004-8BF7-A21F-22DC0640FC3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16" name="텍스트 개체 틀 15">
            <a:extLst>
              <a:ext uri="{FF2B5EF4-FFF2-40B4-BE49-F238E27FC236}">
                <a16:creationId xmlns:a16="http://schemas.microsoft.com/office/drawing/2014/main" id="{A0FBD9D0-0C49-EDBA-BD1B-492DE547D03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876364" y="2240668"/>
            <a:ext cx="5096435" cy="504000"/>
          </a:xfrm>
        </p:spPr>
        <p:txBody>
          <a:bodyPr/>
          <a:lstStyle/>
          <a:p>
            <a:r>
              <a:rPr kumimoji="1" lang="en-US" altLang="ko-KR" dirty="0"/>
              <a:t>- ‘</a:t>
            </a:r>
            <a:r>
              <a:rPr kumimoji="1" lang="ko-KR" altLang="en-US" dirty="0"/>
              <a:t>문어의 꿈</a:t>
            </a:r>
            <a:r>
              <a:rPr kumimoji="1" lang="en-US" altLang="ko-KR" dirty="0"/>
              <a:t>’ </a:t>
            </a:r>
            <a:r>
              <a:rPr kumimoji="1" lang="ko-KR" altLang="en-US" dirty="0"/>
              <a:t>영상을 감상하고 비교하여 이야기 하기</a:t>
            </a:r>
            <a:endParaRPr kumimoji="1" lang="en-US" altLang="ko-KR" dirty="0"/>
          </a:p>
          <a:p>
            <a:r>
              <a:rPr kumimoji="1" lang="en-US" altLang="ko-KR" dirty="0"/>
              <a:t>- </a:t>
            </a:r>
            <a:r>
              <a:rPr kumimoji="1" lang="ko-KR" altLang="en-US" dirty="0"/>
              <a:t>리듬과 가락에 대해 알아보고 노래 부르기</a:t>
            </a:r>
            <a:endParaRPr kumimoji="1"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95665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8" grpId="0" build="p"/>
      <p:bldP spid="11" grpId="0" build="p"/>
      <p:bldP spid="1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781FF656-2C58-0C51-FD2D-7392978EE1A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tx1"/>
                </a:solidFill>
              </a:rPr>
              <a:t>문어의 꿈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E4A3069B-280C-7E07-F7AE-C90C474586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rgbClr val="3CC864"/>
                </a:solidFill>
              </a:rPr>
              <a:t>학습 목표</a:t>
            </a:r>
            <a:r>
              <a:rPr kumimoji="1" lang="en-US" altLang="ko-KR" dirty="0"/>
              <a:t> &gt; </a:t>
            </a:r>
            <a:r>
              <a:rPr kumimoji="1" lang="ko-KR" altLang="en-US" dirty="0">
                <a:solidFill>
                  <a:srgbClr val="3CC864"/>
                </a:solidFill>
              </a:rPr>
              <a:t>자신의 꿈을 가사로 </a:t>
            </a:r>
            <a:r>
              <a:rPr kumimoji="1" lang="ko-KR" altLang="en-US" dirty="0"/>
              <a:t>만들어 노래 부를 수 있다</a:t>
            </a:r>
            <a:r>
              <a:rPr kumimoji="1" lang="en-US" altLang="ko-KR" dirty="0"/>
              <a:t>.</a:t>
            </a:r>
            <a:endParaRPr kumimoji="1" lang="ko-KR" altLang="en-US" dirty="0">
              <a:solidFill>
                <a:srgbClr val="3CC864"/>
              </a:solidFill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18174EAA-B59A-2F66-0E55-E09AACA0A96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70019" y="1422400"/>
            <a:ext cx="5407453" cy="4648755"/>
          </a:xfrm>
          <a:prstGeom prst="rect">
            <a:avLst/>
          </a:prstGeom>
        </p:spPr>
      </p:pic>
      <p:pic>
        <p:nvPicPr>
          <p:cNvPr id="8" name="그림 7" descr="악보, 음악, 텍스트이(가) 표시된 사진&#10;&#10;자동 생성된 설명">
            <a:extLst>
              <a:ext uri="{FF2B5EF4-FFF2-40B4-BE49-F238E27FC236}">
                <a16:creationId xmlns:a16="http://schemas.microsoft.com/office/drawing/2014/main" id="{09D58321-35DF-2D40-F5BC-50511F6083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6686" y="1506373"/>
            <a:ext cx="5426548" cy="4438654"/>
          </a:xfrm>
          <a:prstGeom prst="rect">
            <a:avLst/>
          </a:prstGeom>
        </p:spPr>
      </p:pic>
      <p:sp>
        <p:nvSpPr>
          <p:cNvPr id="7" name="사각형: 잘린 대각선 방향 모서리 6">
            <a:extLst>
              <a:ext uri="{FF2B5EF4-FFF2-40B4-BE49-F238E27FC236}">
                <a16:creationId xmlns:a16="http://schemas.microsoft.com/office/drawing/2014/main" id="{159978A3-28BF-D403-7118-C4602F95F550}"/>
              </a:ext>
            </a:extLst>
          </p:cNvPr>
          <p:cNvSpPr/>
          <p:nvPr/>
        </p:nvSpPr>
        <p:spPr>
          <a:xfrm>
            <a:off x="10969383" y="802226"/>
            <a:ext cx="660174" cy="670962"/>
          </a:xfrm>
          <a:prstGeom prst="snip2Diag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DF2ECD-CEAD-19FF-2FF6-CAB281C3814D}"/>
              </a:ext>
            </a:extLst>
          </p:cNvPr>
          <p:cNvSpPr txBox="1"/>
          <p:nvPr/>
        </p:nvSpPr>
        <p:spPr>
          <a:xfrm>
            <a:off x="10909300" y="1216582"/>
            <a:ext cx="8005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00" dirty="0">
                <a:latin typeface="나눔손글씨 힘내라는 말보단" panose="02000503000000000000" pitchFamily="2" charset="-127"/>
                <a:ea typeface="나눔손글씨 힘내라는 말보단" panose="02000503000000000000" pitchFamily="2" charset="-127"/>
              </a:rPr>
              <a:t>반주 감상하기</a:t>
            </a:r>
          </a:p>
        </p:txBody>
      </p:sp>
      <p:sp>
        <p:nvSpPr>
          <p:cNvPr id="11" name="사각형: 잘린 대각선 방향 모서리 10">
            <a:extLst>
              <a:ext uri="{FF2B5EF4-FFF2-40B4-BE49-F238E27FC236}">
                <a16:creationId xmlns:a16="http://schemas.microsoft.com/office/drawing/2014/main" id="{287EB020-4598-C6EE-A427-41A799C32300}"/>
              </a:ext>
            </a:extLst>
          </p:cNvPr>
          <p:cNvSpPr/>
          <p:nvPr/>
        </p:nvSpPr>
        <p:spPr>
          <a:xfrm>
            <a:off x="10150178" y="802226"/>
            <a:ext cx="660174" cy="670962"/>
          </a:xfrm>
          <a:prstGeom prst="snip2Diag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3" name="[아침나라 중음①]_1단원_교과서_8쪽_문어의 꿈_노래">
            <a:hlinkClick r:id="" action="ppaction://media"/>
            <a:extLst>
              <a:ext uri="{FF2B5EF4-FFF2-40B4-BE49-F238E27FC236}">
                <a16:creationId xmlns:a16="http://schemas.microsoft.com/office/drawing/2014/main" id="{6BA653DE-2CC7-757F-DB52-01F571B48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97590" y="861425"/>
            <a:ext cx="385600" cy="3856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24C4B47-61F6-8F19-6CD7-2B6789167282}"/>
              </a:ext>
            </a:extLst>
          </p:cNvPr>
          <p:cNvSpPr txBox="1"/>
          <p:nvPr/>
        </p:nvSpPr>
        <p:spPr>
          <a:xfrm>
            <a:off x="10150179" y="1216582"/>
            <a:ext cx="68042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00" dirty="0">
                <a:latin typeface="나눔손글씨 힘내라는 말보단" panose="02000503000000000000" pitchFamily="2" charset="-127"/>
                <a:ea typeface="나눔손글씨 힘내라는 말보단" panose="02000503000000000000" pitchFamily="2" charset="-127"/>
              </a:rPr>
              <a:t>노래 감상하기</a:t>
            </a:r>
          </a:p>
        </p:txBody>
      </p:sp>
      <p:pic>
        <p:nvPicPr>
          <p:cNvPr id="15" name="[아침나라 중음①]_1단원_교과서_8쪽_문어의 꿈_반주_126">
            <a:hlinkClick r:id="" action="ppaction://media"/>
            <a:extLst>
              <a:ext uri="{FF2B5EF4-FFF2-40B4-BE49-F238E27FC236}">
                <a16:creationId xmlns:a16="http://schemas.microsoft.com/office/drawing/2014/main" id="{18CFB19C-F4E0-EE2C-F46D-A2F1BD64E86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04482" y="843105"/>
            <a:ext cx="410226" cy="41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387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92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781FF656-2C58-0C51-FD2D-7392978EE1A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tx1"/>
                </a:solidFill>
              </a:rPr>
              <a:t>문어의 꿈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E4A3069B-280C-7E07-F7AE-C90C474586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rgbClr val="3CC864"/>
                </a:solidFill>
              </a:rPr>
              <a:t>악곡의 구성과 특징</a:t>
            </a: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3BF81CC3-C3B9-D846-9E09-7555A353313C}"/>
              </a:ext>
            </a:extLst>
          </p:cNvPr>
          <p:cNvGrpSpPr/>
          <p:nvPr/>
        </p:nvGrpSpPr>
        <p:grpSpPr>
          <a:xfrm>
            <a:off x="792000" y="1384721"/>
            <a:ext cx="879782" cy="323273"/>
            <a:chOff x="792000" y="1348509"/>
            <a:chExt cx="879782" cy="323273"/>
          </a:xfrm>
        </p:grpSpPr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id="{408B2C57-320F-490A-4483-8E5A548F8D6E}"/>
                </a:ext>
              </a:extLst>
            </p:cNvPr>
            <p:cNvSpPr/>
            <p:nvPr/>
          </p:nvSpPr>
          <p:spPr>
            <a:xfrm>
              <a:off x="792000" y="1348509"/>
              <a:ext cx="879782" cy="323273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C1FAAC1-C177-16CB-DA30-B0D7DC43743E}"/>
                </a:ext>
              </a:extLst>
            </p:cNvPr>
            <p:cNvSpPr txBox="1"/>
            <p:nvPr/>
          </p:nvSpPr>
          <p:spPr>
            <a:xfrm>
              <a:off x="792000" y="1348509"/>
              <a:ext cx="8797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>
                  <a:latin typeface="12롯데마트행복Bold" panose="02020603020101020101" pitchFamily="18" charset="-127"/>
                  <a:ea typeface="12롯데마트행복Bold" panose="02020603020101020101" pitchFamily="18" charset="-127"/>
                </a:rPr>
                <a:t>조성</a:t>
              </a:r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1CCB747A-9DD7-BE95-1417-E8A79E337695}"/>
              </a:ext>
            </a:extLst>
          </p:cNvPr>
          <p:cNvGrpSpPr/>
          <p:nvPr/>
        </p:nvGrpSpPr>
        <p:grpSpPr>
          <a:xfrm>
            <a:off x="792000" y="2066651"/>
            <a:ext cx="879782" cy="323273"/>
            <a:chOff x="792000" y="1348509"/>
            <a:chExt cx="879782" cy="323273"/>
          </a:xfrm>
        </p:grpSpPr>
        <p:sp>
          <p:nvSpPr>
            <p:cNvPr id="9" name="사각형: 둥근 모서리 8">
              <a:extLst>
                <a:ext uri="{FF2B5EF4-FFF2-40B4-BE49-F238E27FC236}">
                  <a16:creationId xmlns:a16="http://schemas.microsoft.com/office/drawing/2014/main" id="{0A2A8FB3-EB5A-FA34-8CE6-0FD6F45CC255}"/>
                </a:ext>
              </a:extLst>
            </p:cNvPr>
            <p:cNvSpPr/>
            <p:nvPr/>
          </p:nvSpPr>
          <p:spPr>
            <a:xfrm>
              <a:off x="792000" y="1348509"/>
              <a:ext cx="879782" cy="323273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5682927-A19B-10E4-A96E-D26A451FF8CC}"/>
                </a:ext>
              </a:extLst>
            </p:cNvPr>
            <p:cNvSpPr txBox="1"/>
            <p:nvPr/>
          </p:nvSpPr>
          <p:spPr>
            <a:xfrm>
              <a:off x="792000" y="1348509"/>
              <a:ext cx="8797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>
                  <a:latin typeface="12롯데마트행복Bold" panose="02020603020101020101" pitchFamily="18" charset="-127"/>
                  <a:ea typeface="12롯데마트행복Bold" panose="02020603020101020101" pitchFamily="18" charset="-127"/>
                </a:rPr>
                <a:t>연주 형태</a:t>
              </a:r>
            </a:p>
          </p:txBody>
        </p: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D94AB208-5444-68CC-7E4C-798506AE1FA4}"/>
              </a:ext>
            </a:extLst>
          </p:cNvPr>
          <p:cNvGrpSpPr/>
          <p:nvPr/>
        </p:nvGrpSpPr>
        <p:grpSpPr>
          <a:xfrm>
            <a:off x="5925315" y="1354241"/>
            <a:ext cx="879782" cy="323273"/>
            <a:chOff x="792000" y="1348509"/>
            <a:chExt cx="879782" cy="323273"/>
          </a:xfrm>
        </p:grpSpPr>
        <p:sp>
          <p:nvSpPr>
            <p:cNvPr id="12" name="사각형: 둥근 모서리 11">
              <a:extLst>
                <a:ext uri="{FF2B5EF4-FFF2-40B4-BE49-F238E27FC236}">
                  <a16:creationId xmlns:a16="http://schemas.microsoft.com/office/drawing/2014/main" id="{67C36B88-8F84-FE83-AD9D-94CCF72EB49F}"/>
                </a:ext>
              </a:extLst>
            </p:cNvPr>
            <p:cNvSpPr/>
            <p:nvPr/>
          </p:nvSpPr>
          <p:spPr>
            <a:xfrm>
              <a:off x="792000" y="1348509"/>
              <a:ext cx="879782" cy="323273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726CB89-78AB-B3E3-7D48-7474F6C3BFD4}"/>
                </a:ext>
              </a:extLst>
            </p:cNvPr>
            <p:cNvSpPr txBox="1"/>
            <p:nvPr/>
          </p:nvSpPr>
          <p:spPr>
            <a:xfrm>
              <a:off x="792000" y="1348509"/>
              <a:ext cx="8797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>
                  <a:latin typeface="12롯데마트행복Bold" panose="02020603020101020101" pitchFamily="18" charset="-127"/>
                  <a:ea typeface="12롯데마트행복Bold" panose="02020603020101020101" pitchFamily="18" charset="-127"/>
                </a:rPr>
                <a:t>박자</a:t>
              </a:r>
            </a:p>
          </p:txBody>
        </p: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E4D32197-AFE5-D11D-6BD5-D109D9A34925}"/>
              </a:ext>
            </a:extLst>
          </p:cNvPr>
          <p:cNvGrpSpPr/>
          <p:nvPr/>
        </p:nvGrpSpPr>
        <p:grpSpPr>
          <a:xfrm>
            <a:off x="5925315" y="2036171"/>
            <a:ext cx="879782" cy="323273"/>
            <a:chOff x="792000" y="1348509"/>
            <a:chExt cx="879782" cy="323273"/>
          </a:xfrm>
        </p:grpSpPr>
        <p:sp>
          <p:nvSpPr>
            <p:cNvPr id="15" name="사각형: 둥근 모서리 14">
              <a:extLst>
                <a:ext uri="{FF2B5EF4-FFF2-40B4-BE49-F238E27FC236}">
                  <a16:creationId xmlns:a16="http://schemas.microsoft.com/office/drawing/2014/main" id="{9145E316-987C-D8AF-5F70-048264854EA2}"/>
                </a:ext>
              </a:extLst>
            </p:cNvPr>
            <p:cNvSpPr/>
            <p:nvPr/>
          </p:nvSpPr>
          <p:spPr>
            <a:xfrm>
              <a:off x="792000" y="1348509"/>
              <a:ext cx="879782" cy="323273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163CEF8-100D-9A07-596D-86CA6FA6C9C5}"/>
                </a:ext>
              </a:extLst>
            </p:cNvPr>
            <p:cNvSpPr txBox="1"/>
            <p:nvPr/>
          </p:nvSpPr>
          <p:spPr>
            <a:xfrm>
              <a:off x="792000" y="1348509"/>
              <a:ext cx="8797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>
                  <a:latin typeface="12롯데마트행복Bold" panose="02020603020101020101" pitchFamily="18" charset="-127"/>
                  <a:ea typeface="12롯데마트행복Bold" panose="02020603020101020101" pitchFamily="18" charset="-127"/>
                </a:rPr>
                <a:t>빠르기</a:t>
              </a:r>
            </a:p>
          </p:txBody>
        </p: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097961DE-9B7F-864F-B813-2AD567DF4C54}"/>
              </a:ext>
            </a:extLst>
          </p:cNvPr>
          <p:cNvGrpSpPr/>
          <p:nvPr/>
        </p:nvGrpSpPr>
        <p:grpSpPr>
          <a:xfrm>
            <a:off x="792000" y="2830058"/>
            <a:ext cx="879782" cy="323273"/>
            <a:chOff x="792000" y="1348509"/>
            <a:chExt cx="879782" cy="323273"/>
          </a:xfrm>
        </p:grpSpPr>
        <p:sp>
          <p:nvSpPr>
            <p:cNvPr id="18" name="사각형: 둥근 모서리 17">
              <a:extLst>
                <a:ext uri="{FF2B5EF4-FFF2-40B4-BE49-F238E27FC236}">
                  <a16:creationId xmlns:a16="http://schemas.microsoft.com/office/drawing/2014/main" id="{F1839630-D856-DF64-02B4-3CD0BACACB47}"/>
                </a:ext>
              </a:extLst>
            </p:cNvPr>
            <p:cNvSpPr/>
            <p:nvPr/>
          </p:nvSpPr>
          <p:spPr>
            <a:xfrm>
              <a:off x="792000" y="1348509"/>
              <a:ext cx="879782" cy="323273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7B470D8-56C7-C3D5-1D20-5818F165C769}"/>
                </a:ext>
              </a:extLst>
            </p:cNvPr>
            <p:cNvSpPr txBox="1"/>
            <p:nvPr/>
          </p:nvSpPr>
          <p:spPr>
            <a:xfrm>
              <a:off x="792000" y="1348509"/>
              <a:ext cx="8797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>
                  <a:latin typeface="12롯데마트행복Bold" panose="02020603020101020101" pitchFamily="18" charset="-127"/>
                  <a:ea typeface="12롯데마트행복Bold" panose="02020603020101020101" pitchFamily="18" charset="-127"/>
                </a:rPr>
                <a:t>악곡해설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8EBDCCB-DFA9-652D-E46E-C6306B2B5710}"/>
              </a:ext>
            </a:extLst>
          </p:cNvPr>
          <p:cNvSpPr txBox="1"/>
          <p:nvPr/>
        </p:nvSpPr>
        <p:spPr>
          <a:xfrm>
            <a:off x="1855959" y="1354241"/>
            <a:ext cx="8797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err="1">
                <a:latin typeface="a시월구일1" panose="02020600000000000000" pitchFamily="18" charset="-127"/>
                <a:ea typeface="a시월구일1" panose="02020600000000000000" pitchFamily="18" charset="-127"/>
              </a:rPr>
              <a:t>사장조</a:t>
            </a:r>
            <a:endParaRPr lang="ko-KR" altLang="en-US" sz="1600" dirty="0">
              <a:latin typeface="a시월구일1" panose="02020600000000000000" pitchFamily="18" charset="-127"/>
              <a:ea typeface="a시월구일1" panose="02020600000000000000" pitchFamily="18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AB2C42-CB8D-2705-0B56-7AE5796085D6}"/>
              </a:ext>
            </a:extLst>
          </p:cNvPr>
          <p:cNvSpPr txBox="1"/>
          <p:nvPr/>
        </p:nvSpPr>
        <p:spPr>
          <a:xfrm>
            <a:off x="1855959" y="2043791"/>
            <a:ext cx="82839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latin typeface="a시월구일1" panose="02020600000000000000" pitchFamily="18" charset="-127"/>
                <a:ea typeface="a시월구일1" panose="02020600000000000000" pitchFamily="18" charset="-127"/>
              </a:rPr>
              <a:t>제창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40E5C12-9469-59D8-DB5F-0200FCF010B5}"/>
              </a:ext>
            </a:extLst>
          </p:cNvPr>
          <p:cNvSpPr txBox="1"/>
          <p:nvPr/>
        </p:nvSpPr>
        <p:spPr>
          <a:xfrm>
            <a:off x="1855960" y="2748581"/>
            <a:ext cx="9071574" cy="1157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dirty="0">
                <a:latin typeface="a시월구일1" panose="02020600000000000000" pitchFamily="18" charset="-127"/>
                <a:ea typeface="a시월구일1" panose="02020600000000000000" pitchFamily="18" charset="-127"/>
              </a:rPr>
              <a:t>이 노래는 </a:t>
            </a:r>
            <a:r>
              <a:rPr lang="en-US" altLang="ko-KR" sz="1600" dirty="0">
                <a:latin typeface="a시월구일1" panose="02020600000000000000" pitchFamily="18" charset="-127"/>
                <a:ea typeface="a시월구일1" panose="02020600000000000000" pitchFamily="18" charset="-127"/>
              </a:rPr>
              <a:t>2021</a:t>
            </a:r>
            <a:r>
              <a:rPr lang="ko-KR" altLang="en-US" sz="1600" dirty="0">
                <a:latin typeface="a시월구일1" panose="02020600000000000000" pitchFamily="18" charset="-127"/>
                <a:ea typeface="a시월구일1" panose="02020600000000000000" pitchFamily="18" charset="-127"/>
              </a:rPr>
              <a:t>년에 가수 안예은이 발매한 싱글 앨범 </a:t>
            </a:r>
            <a:r>
              <a:rPr lang="en-US" altLang="ko-KR" sz="1600" dirty="0">
                <a:latin typeface="a시월구일1" panose="02020600000000000000" pitchFamily="18" charset="-127"/>
                <a:ea typeface="a시월구일1" panose="02020600000000000000" pitchFamily="18" charset="-127"/>
              </a:rPr>
              <a:t>3</a:t>
            </a:r>
            <a:r>
              <a:rPr lang="ko-KR" altLang="en-US" sz="1600" dirty="0">
                <a:latin typeface="a시월구일1" panose="02020600000000000000" pitchFamily="18" charset="-127"/>
                <a:ea typeface="a시월구일1" panose="02020600000000000000" pitchFamily="18" charset="-127"/>
              </a:rPr>
              <a:t>집에 수록된 곡으로 동요풍의 멜로디와 노랫말이 잘 어우러진다</a:t>
            </a:r>
            <a:r>
              <a:rPr lang="en-US" altLang="ko-KR" sz="1600" dirty="0">
                <a:latin typeface="a시월구일1" panose="02020600000000000000" pitchFamily="18" charset="-127"/>
                <a:ea typeface="a시월구일1" panose="02020600000000000000" pitchFamily="18" charset="-127"/>
              </a:rPr>
              <a:t>. </a:t>
            </a:r>
            <a:r>
              <a:rPr lang="ko-KR" altLang="en-US" sz="1600" dirty="0">
                <a:latin typeface="a시월구일1" panose="02020600000000000000" pitchFamily="18" charset="-127"/>
                <a:ea typeface="a시월구일1" panose="02020600000000000000" pitchFamily="18" charset="-127"/>
              </a:rPr>
              <a:t>노래 속에 등장하는 주인공 문어가 잠을 자면서 꿈을 꾸고</a:t>
            </a:r>
            <a:r>
              <a:rPr lang="en-US" altLang="ko-KR" sz="1600" dirty="0">
                <a:latin typeface="a시월구일1" panose="02020600000000000000" pitchFamily="18" charset="-127"/>
                <a:ea typeface="a시월구일1" panose="02020600000000000000" pitchFamily="18" charset="-127"/>
              </a:rPr>
              <a:t>, </a:t>
            </a:r>
            <a:r>
              <a:rPr lang="ko-KR" altLang="en-US" sz="1600" dirty="0">
                <a:latin typeface="a시월구일1" panose="02020600000000000000" pitchFamily="18" charset="-127"/>
                <a:ea typeface="a시월구일1" panose="02020600000000000000" pitchFamily="18" charset="-127"/>
              </a:rPr>
              <a:t>상상의 세계에 빠진다는 내용이다</a:t>
            </a:r>
            <a:r>
              <a:rPr lang="en-US" altLang="ko-KR" sz="1600" dirty="0">
                <a:latin typeface="a시월구일1" panose="02020600000000000000" pitchFamily="18" charset="-127"/>
                <a:ea typeface="a시월구일1" panose="02020600000000000000" pitchFamily="18" charset="-127"/>
              </a:rPr>
              <a:t>.</a:t>
            </a:r>
            <a:endParaRPr lang="ko-KR" altLang="en-US" sz="1600" dirty="0">
              <a:latin typeface="a시월구일1" panose="02020600000000000000" pitchFamily="18" charset="-127"/>
              <a:ea typeface="a시월구일1" panose="02020600000000000000" pitchFamily="18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E2F80D1-B349-4899-60B2-CD54B4AA675B}"/>
              </a:ext>
            </a:extLst>
          </p:cNvPr>
          <p:cNvSpPr txBox="1"/>
          <p:nvPr/>
        </p:nvSpPr>
        <p:spPr>
          <a:xfrm>
            <a:off x="6989275" y="2028551"/>
            <a:ext cx="2263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latin typeface="a시월구일1" panose="02020600000000000000" pitchFamily="18" charset="-127"/>
                <a:ea typeface="a시월구일1" panose="02020600000000000000" pitchFamily="18" charset="-127"/>
              </a:rPr>
              <a:t>보통 빠르게</a:t>
            </a:r>
            <a:r>
              <a:rPr lang="en-US" altLang="ko-KR" sz="1600" dirty="0">
                <a:latin typeface="a시월구일1" panose="02020600000000000000" pitchFamily="18" charset="-127"/>
                <a:ea typeface="a시월구일1" panose="02020600000000000000" pitchFamily="18" charset="-127"/>
              </a:rPr>
              <a:t>(Moderato)</a:t>
            </a:r>
            <a:endParaRPr lang="ko-KR" altLang="en-US" sz="1600" dirty="0">
              <a:latin typeface="a시월구일1" panose="02020600000000000000" pitchFamily="18" charset="-127"/>
              <a:ea typeface="a시월구일1" panose="02020600000000000000" pitchFamily="18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28C16D9-9807-5B32-1699-F14CCD53B21A}"/>
              </a:ext>
            </a:extLst>
          </p:cNvPr>
          <p:cNvSpPr txBox="1"/>
          <p:nvPr/>
        </p:nvSpPr>
        <p:spPr>
          <a:xfrm>
            <a:off x="6989275" y="1339001"/>
            <a:ext cx="2263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latin typeface="a시월구일1" panose="02020600000000000000" pitchFamily="18" charset="-127"/>
                <a:ea typeface="a시월구일1" panose="02020600000000000000" pitchFamily="18" charset="-127"/>
              </a:rPr>
              <a:t>4/4</a:t>
            </a:r>
            <a:r>
              <a:rPr lang="ko-KR" altLang="en-US" sz="1600" dirty="0">
                <a:latin typeface="a시월구일1" panose="02020600000000000000" pitchFamily="18" charset="-127"/>
                <a:ea typeface="a시월구일1" panose="02020600000000000000" pitchFamily="18" charset="-127"/>
              </a:rPr>
              <a:t>박자</a:t>
            </a:r>
          </a:p>
        </p:txBody>
      </p:sp>
      <p:pic>
        <p:nvPicPr>
          <p:cNvPr id="26" name="그림 25" descr="그림, 일러스트레이션, 스케치, 아동 미술이(가) 표시된 사진&#10;&#10;자동 생성된 설명">
            <a:extLst>
              <a:ext uri="{FF2B5EF4-FFF2-40B4-BE49-F238E27FC236}">
                <a16:creationId xmlns:a16="http://schemas.microsoft.com/office/drawing/2014/main" id="{330000BC-5325-74E7-ACB1-00C0BBBFD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3445" y="4284185"/>
            <a:ext cx="5756935" cy="2006660"/>
          </a:xfrm>
          <a:prstGeom prst="rect">
            <a:avLst/>
          </a:prstGeom>
        </p:spPr>
      </p:pic>
      <p:pic>
        <p:nvPicPr>
          <p:cNvPr id="27" name="그림 26" descr="무척추 동물, 해양 무척추 동물, 문어, 두족류이(가) 표시된 사진&#10;&#10;자동 생성된 설명">
            <a:extLst>
              <a:ext uri="{FF2B5EF4-FFF2-40B4-BE49-F238E27FC236}">
                <a16:creationId xmlns:a16="http://schemas.microsoft.com/office/drawing/2014/main" id="{A908BA01-7104-CDB1-59D0-9B136A0E97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1965" y="903817"/>
            <a:ext cx="1238423" cy="1486107"/>
          </a:xfrm>
          <a:prstGeom prst="rect">
            <a:avLst/>
          </a:prstGeom>
        </p:spPr>
      </p:pic>
      <p:pic>
        <p:nvPicPr>
          <p:cNvPr id="25" name="그림 24" descr="무척추 동물, 해양 무척추 동물, 문어, 두족류이(가) 표시된 사진&#10;&#10;자동 생성된 설명">
            <a:extLst>
              <a:ext uri="{FF2B5EF4-FFF2-40B4-BE49-F238E27FC236}">
                <a16:creationId xmlns:a16="http://schemas.microsoft.com/office/drawing/2014/main" id="{542621F1-7C1B-4E76-FFF8-359CD83B47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022015" y="5332769"/>
            <a:ext cx="581026" cy="697231"/>
          </a:xfrm>
          <a:prstGeom prst="rect">
            <a:avLst/>
          </a:prstGeom>
        </p:spPr>
      </p:pic>
      <p:pic>
        <p:nvPicPr>
          <p:cNvPr id="28" name="그림 27" descr="무척추 동물, 해양 무척추 동물, 문어, 두족류이(가) 표시된 사진&#10;&#10;자동 생성된 설명">
            <a:extLst>
              <a:ext uri="{FF2B5EF4-FFF2-40B4-BE49-F238E27FC236}">
                <a16:creationId xmlns:a16="http://schemas.microsoft.com/office/drawing/2014/main" id="{EC54A56E-6A6A-80F7-2D55-C2584B2360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60659" flipH="1">
            <a:off x="1372310" y="4961607"/>
            <a:ext cx="599814" cy="71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077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781FF656-2C58-0C51-FD2D-7392978EE1A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tx1"/>
                </a:solidFill>
              </a:rPr>
              <a:t>문어의 꿈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E4A3069B-280C-7E07-F7AE-C90C474586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rgbClr val="3CC864"/>
                </a:solidFill>
              </a:rPr>
              <a:t>조성과 박자</a:t>
            </a: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858D673D-FCC7-6E3D-F583-800E785CB9BE}"/>
              </a:ext>
            </a:extLst>
          </p:cNvPr>
          <p:cNvGrpSpPr/>
          <p:nvPr/>
        </p:nvGrpSpPr>
        <p:grpSpPr>
          <a:xfrm>
            <a:off x="792000" y="1384721"/>
            <a:ext cx="879782" cy="323273"/>
            <a:chOff x="792000" y="1348509"/>
            <a:chExt cx="879782" cy="323273"/>
          </a:xfrm>
        </p:grpSpPr>
        <p:sp>
          <p:nvSpPr>
            <p:cNvPr id="6" name="사각형: 둥근 모서리 5">
              <a:extLst>
                <a:ext uri="{FF2B5EF4-FFF2-40B4-BE49-F238E27FC236}">
                  <a16:creationId xmlns:a16="http://schemas.microsoft.com/office/drawing/2014/main" id="{803441B1-361B-7C11-EAD9-4EAD761283FC}"/>
                </a:ext>
              </a:extLst>
            </p:cNvPr>
            <p:cNvSpPr/>
            <p:nvPr/>
          </p:nvSpPr>
          <p:spPr>
            <a:xfrm>
              <a:off x="792000" y="1348509"/>
              <a:ext cx="879782" cy="323273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8C780A2-2253-397E-B9A8-850E796980BB}"/>
                </a:ext>
              </a:extLst>
            </p:cNvPr>
            <p:cNvSpPr txBox="1"/>
            <p:nvPr/>
          </p:nvSpPr>
          <p:spPr>
            <a:xfrm>
              <a:off x="792000" y="1348509"/>
              <a:ext cx="8797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>
                  <a:latin typeface="12롯데마트행복Bold" panose="02020603020101020101" pitchFamily="18" charset="-127"/>
                  <a:ea typeface="12롯데마트행복Bold" panose="02020603020101020101" pitchFamily="18" charset="-127"/>
                </a:rPr>
                <a:t>조성</a:t>
              </a:r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61F1BFF4-E965-8705-D23E-83577DD9FF15}"/>
              </a:ext>
            </a:extLst>
          </p:cNvPr>
          <p:cNvGrpSpPr/>
          <p:nvPr/>
        </p:nvGrpSpPr>
        <p:grpSpPr>
          <a:xfrm>
            <a:off x="792000" y="4335642"/>
            <a:ext cx="879782" cy="323273"/>
            <a:chOff x="792000" y="1348509"/>
            <a:chExt cx="879782" cy="323273"/>
          </a:xfrm>
        </p:grpSpPr>
        <p:sp>
          <p:nvSpPr>
            <p:cNvPr id="9" name="사각형: 둥근 모서리 8">
              <a:extLst>
                <a:ext uri="{FF2B5EF4-FFF2-40B4-BE49-F238E27FC236}">
                  <a16:creationId xmlns:a16="http://schemas.microsoft.com/office/drawing/2014/main" id="{06E422B9-1359-77F3-57D1-F69133D0728E}"/>
                </a:ext>
              </a:extLst>
            </p:cNvPr>
            <p:cNvSpPr/>
            <p:nvPr/>
          </p:nvSpPr>
          <p:spPr>
            <a:xfrm>
              <a:off x="792000" y="1348509"/>
              <a:ext cx="879782" cy="323273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BBD2D21-2212-9263-D974-42F29A461505}"/>
                </a:ext>
              </a:extLst>
            </p:cNvPr>
            <p:cNvSpPr txBox="1"/>
            <p:nvPr/>
          </p:nvSpPr>
          <p:spPr>
            <a:xfrm>
              <a:off x="792000" y="1348509"/>
              <a:ext cx="8797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>
                  <a:latin typeface="12롯데마트행복Bold" panose="02020603020101020101" pitchFamily="18" charset="-127"/>
                  <a:ea typeface="12롯데마트행복Bold" panose="02020603020101020101" pitchFamily="18" charset="-127"/>
                </a:rPr>
                <a:t>박자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6D134A5-B6F6-0A5E-99A6-AD327C766B67}"/>
              </a:ext>
            </a:extLst>
          </p:cNvPr>
          <p:cNvSpPr txBox="1"/>
          <p:nvPr/>
        </p:nvSpPr>
        <p:spPr>
          <a:xfrm>
            <a:off x="792000" y="1752603"/>
            <a:ext cx="8797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err="1">
                <a:latin typeface="a시월구일1" panose="02020600000000000000" pitchFamily="18" charset="-127"/>
                <a:ea typeface="a시월구일1" panose="02020600000000000000" pitchFamily="18" charset="-127"/>
              </a:rPr>
              <a:t>사장조</a:t>
            </a:r>
            <a:endParaRPr lang="ko-KR" altLang="en-US" sz="1600" dirty="0">
              <a:latin typeface="a시월구일1" panose="02020600000000000000" pitchFamily="18" charset="-127"/>
              <a:ea typeface="a시월구일1" panose="02020600000000000000" pitchFamily="18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8A2B4D-6BA2-BA91-A394-113F673F0823}"/>
              </a:ext>
            </a:extLst>
          </p:cNvPr>
          <p:cNvSpPr txBox="1"/>
          <p:nvPr/>
        </p:nvSpPr>
        <p:spPr>
          <a:xfrm>
            <a:off x="760763" y="4707967"/>
            <a:ext cx="942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latin typeface="a시월구일1" panose="02020600000000000000" pitchFamily="18" charset="-127"/>
                <a:ea typeface="a시월구일1" panose="02020600000000000000" pitchFamily="18" charset="-127"/>
              </a:rPr>
              <a:t>4/4</a:t>
            </a:r>
            <a:r>
              <a:rPr lang="ko-KR" altLang="en-US" sz="1600" dirty="0">
                <a:latin typeface="a시월구일1" panose="02020600000000000000" pitchFamily="18" charset="-127"/>
                <a:ea typeface="a시월구일1" panose="02020600000000000000" pitchFamily="18" charset="-127"/>
              </a:rPr>
              <a:t>박자</a:t>
            </a: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3468E2A4-18F2-A50A-5736-230D7F1BC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326" y="1134578"/>
            <a:ext cx="9422674" cy="2584442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9D384451-92AC-2FE2-41FE-A043CC3A4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2811" y="4064950"/>
            <a:ext cx="4371704" cy="1963142"/>
          </a:xfrm>
          <a:prstGeom prst="rect">
            <a:avLst/>
          </a:prstGeom>
        </p:spPr>
      </p:pic>
      <p:sp>
        <p:nvSpPr>
          <p:cNvPr id="21" name="타원 20">
            <a:extLst>
              <a:ext uri="{FF2B5EF4-FFF2-40B4-BE49-F238E27FC236}">
                <a16:creationId xmlns:a16="http://schemas.microsoft.com/office/drawing/2014/main" id="{2CC4293D-1839-6968-E1B8-130EA0D5F82D}"/>
              </a:ext>
            </a:extLst>
          </p:cNvPr>
          <p:cNvSpPr/>
          <p:nvPr/>
        </p:nvSpPr>
        <p:spPr>
          <a:xfrm>
            <a:off x="2656114" y="1134578"/>
            <a:ext cx="330926" cy="618025"/>
          </a:xfrm>
          <a:prstGeom prst="ellipse">
            <a:avLst/>
          </a:prstGeom>
          <a:solidFill>
            <a:schemeClr val="accent2">
              <a:lumMod val="20000"/>
              <a:lumOff val="80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DFB8412A-7BD0-4E2F-A90F-BAC79FA83009}"/>
              </a:ext>
            </a:extLst>
          </p:cNvPr>
          <p:cNvGrpSpPr/>
          <p:nvPr/>
        </p:nvGrpSpPr>
        <p:grpSpPr>
          <a:xfrm>
            <a:off x="2267389" y="2475583"/>
            <a:ext cx="879782" cy="323273"/>
            <a:chOff x="2773146" y="4269703"/>
            <a:chExt cx="1004730" cy="323273"/>
          </a:xfrm>
        </p:grpSpPr>
        <p:sp>
          <p:nvSpPr>
            <p:cNvPr id="23" name="사각형: 둥근 모서리 22">
              <a:extLst>
                <a:ext uri="{FF2B5EF4-FFF2-40B4-BE49-F238E27FC236}">
                  <a16:creationId xmlns:a16="http://schemas.microsoft.com/office/drawing/2014/main" id="{63DC0C5C-6D21-AE0A-F296-FBA417F96199}"/>
                </a:ext>
              </a:extLst>
            </p:cNvPr>
            <p:cNvSpPr/>
            <p:nvPr/>
          </p:nvSpPr>
          <p:spPr>
            <a:xfrm>
              <a:off x="2835620" y="4269703"/>
              <a:ext cx="879783" cy="323273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765F823-F4E6-4096-526F-2DABB42A912C}"/>
                </a:ext>
              </a:extLst>
            </p:cNvPr>
            <p:cNvSpPr txBox="1"/>
            <p:nvPr/>
          </p:nvSpPr>
          <p:spPr>
            <a:xfrm>
              <a:off x="2773146" y="4269707"/>
              <a:ext cx="10047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 err="1">
                  <a:latin typeface="12롯데마트행복Bold" panose="02020603020101020101" pitchFamily="18" charset="-127"/>
                  <a:ea typeface="12롯데마트행복Bold" panose="02020603020101020101" pitchFamily="18" charset="-127"/>
                </a:rPr>
                <a:t>음이름</a:t>
              </a:r>
              <a:endParaRPr lang="ko-KR" altLang="en-US" sz="1400" dirty="0">
                <a:latin typeface="12롯데마트행복Bold" panose="02020603020101020101" pitchFamily="18" charset="-127"/>
                <a:ea typeface="12롯데마트행복Bold" panose="02020603020101020101" pitchFamily="18" charset="-127"/>
              </a:endParaRPr>
            </a:p>
          </p:txBody>
        </p:sp>
      </p:grp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A61841FC-90B5-F01B-B815-D87A371000C0}"/>
              </a:ext>
            </a:extLst>
          </p:cNvPr>
          <p:cNvGrpSpPr/>
          <p:nvPr/>
        </p:nvGrpSpPr>
        <p:grpSpPr>
          <a:xfrm>
            <a:off x="2270781" y="3309823"/>
            <a:ext cx="879782" cy="338769"/>
            <a:chOff x="2959643" y="5228665"/>
            <a:chExt cx="1004730" cy="338769"/>
          </a:xfrm>
        </p:grpSpPr>
        <p:sp>
          <p:nvSpPr>
            <p:cNvPr id="30" name="사각형: 둥근 모서리 29">
              <a:extLst>
                <a:ext uri="{FF2B5EF4-FFF2-40B4-BE49-F238E27FC236}">
                  <a16:creationId xmlns:a16="http://schemas.microsoft.com/office/drawing/2014/main" id="{ECE522F7-5AB7-F45F-F507-F902C613B127}"/>
                </a:ext>
              </a:extLst>
            </p:cNvPr>
            <p:cNvSpPr/>
            <p:nvPr/>
          </p:nvSpPr>
          <p:spPr>
            <a:xfrm>
              <a:off x="3022117" y="5244161"/>
              <a:ext cx="879782" cy="323273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87C4011-B5FC-B1A6-9CC4-BE95A60CB7C7}"/>
                </a:ext>
              </a:extLst>
            </p:cNvPr>
            <p:cNvSpPr txBox="1"/>
            <p:nvPr/>
          </p:nvSpPr>
          <p:spPr>
            <a:xfrm>
              <a:off x="2959643" y="5228665"/>
              <a:ext cx="10047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>
                  <a:latin typeface="12롯데마트행복Bold" panose="02020603020101020101" pitchFamily="18" charset="-127"/>
                  <a:ea typeface="12롯데마트행복Bold" panose="02020603020101020101" pitchFamily="18" charset="-127"/>
                </a:rPr>
                <a:t>계이름</a:t>
              </a:r>
            </a:p>
          </p:txBody>
        </p:sp>
      </p:grp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52D03FF2-9503-78F1-4FB0-44BF2DF0C335}"/>
              </a:ext>
            </a:extLst>
          </p:cNvPr>
          <p:cNvGrpSpPr/>
          <p:nvPr/>
        </p:nvGrpSpPr>
        <p:grpSpPr>
          <a:xfrm>
            <a:off x="4569025" y="5676826"/>
            <a:ext cx="879782" cy="323273"/>
            <a:chOff x="1713858" y="4953502"/>
            <a:chExt cx="1004730" cy="323273"/>
          </a:xfrm>
        </p:grpSpPr>
        <p:sp>
          <p:nvSpPr>
            <p:cNvPr id="32" name="사각형: 둥근 모서리 31">
              <a:extLst>
                <a:ext uri="{FF2B5EF4-FFF2-40B4-BE49-F238E27FC236}">
                  <a16:creationId xmlns:a16="http://schemas.microsoft.com/office/drawing/2014/main" id="{15F5A771-62B0-0B17-277A-EBD6A6029661}"/>
                </a:ext>
              </a:extLst>
            </p:cNvPr>
            <p:cNvSpPr/>
            <p:nvPr/>
          </p:nvSpPr>
          <p:spPr>
            <a:xfrm>
              <a:off x="1776332" y="4953502"/>
              <a:ext cx="879782" cy="323273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C00EF65-5782-9488-48F5-DF2B81550935}"/>
                </a:ext>
              </a:extLst>
            </p:cNvPr>
            <p:cNvSpPr txBox="1"/>
            <p:nvPr/>
          </p:nvSpPr>
          <p:spPr>
            <a:xfrm>
              <a:off x="1713858" y="4961249"/>
              <a:ext cx="10047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 err="1">
                  <a:latin typeface="12롯데마트행복Bold" panose="02020603020101020101" pitchFamily="18" charset="-127"/>
                  <a:ea typeface="12롯데마트행복Bold" panose="02020603020101020101" pitchFamily="18" charset="-127"/>
                </a:rPr>
                <a:t>셈여림</a:t>
              </a:r>
              <a:endParaRPr lang="ko-KR" altLang="en-US" sz="1400" dirty="0">
                <a:latin typeface="12롯데마트행복Bold" panose="02020603020101020101" pitchFamily="18" charset="-127"/>
                <a:ea typeface="12롯데마트행복Bold" panose="0202060302010102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787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781FF656-2C58-0C51-FD2D-7392978EE1A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tx1"/>
                </a:solidFill>
              </a:rPr>
              <a:t>문어의 꿈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E4A3069B-280C-7E07-F7AE-C90C474586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rgbClr val="3CC864"/>
                </a:solidFill>
              </a:rPr>
              <a:t>자신의 꿈과 관련하여 가사를 바꿔 노래를 불러 보세요</a:t>
            </a:r>
            <a:r>
              <a:rPr kumimoji="1" lang="en-US" altLang="ko-KR" dirty="0">
                <a:solidFill>
                  <a:srgbClr val="3CC864"/>
                </a:solidFill>
              </a:rPr>
              <a:t>.</a:t>
            </a:r>
            <a:endParaRPr kumimoji="1" lang="ko-KR" altLang="en-US" dirty="0">
              <a:solidFill>
                <a:srgbClr val="3CC864"/>
              </a:solidFill>
            </a:endParaRPr>
          </a:p>
        </p:txBody>
      </p:sp>
      <p:graphicFrame>
        <p:nvGraphicFramePr>
          <p:cNvPr id="25" name="표 26">
            <a:extLst>
              <a:ext uri="{FF2B5EF4-FFF2-40B4-BE49-F238E27FC236}">
                <a16:creationId xmlns:a16="http://schemas.microsoft.com/office/drawing/2014/main" id="{41D7FE4F-80CA-F5DA-64B6-F41096EAAB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6832123"/>
              </p:ext>
            </p:extLst>
          </p:nvPr>
        </p:nvGraphicFramePr>
        <p:xfrm>
          <a:off x="791999" y="1491190"/>
          <a:ext cx="10761826" cy="4452411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345527">
                  <a:extLst>
                    <a:ext uri="{9D8B030D-6E8A-4147-A177-3AD203B41FA5}">
                      <a16:colId xmlns:a16="http://schemas.microsoft.com/office/drawing/2014/main" val="874217867"/>
                    </a:ext>
                  </a:extLst>
                </a:gridCol>
                <a:gridCol w="2805433">
                  <a:extLst>
                    <a:ext uri="{9D8B030D-6E8A-4147-A177-3AD203B41FA5}">
                      <a16:colId xmlns:a16="http://schemas.microsoft.com/office/drawing/2014/main" val="237542124"/>
                    </a:ext>
                  </a:extLst>
                </a:gridCol>
                <a:gridCol w="2805433">
                  <a:extLst>
                    <a:ext uri="{9D8B030D-6E8A-4147-A177-3AD203B41FA5}">
                      <a16:colId xmlns:a16="http://schemas.microsoft.com/office/drawing/2014/main" val="2799713477"/>
                    </a:ext>
                  </a:extLst>
                </a:gridCol>
                <a:gridCol w="2805433">
                  <a:extLst>
                    <a:ext uri="{9D8B030D-6E8A-4147-A177-3AD203B41FA5}">
                      <a16:colId xmlns:a16="http://schemas.microsoft.com/office/drawing/2014/main" val="459898443"/>
                    </a:ext>
                  </a:extLst>
                </a:gridCol>
              </a:tblGrid>
              <a:tr h="774504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원곡 가사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예시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바꾼 가사 </a:t>
                      </a:r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</a:t>
                      </a:r>
                      <a:endParaRPr lang="ko-KR" altLang="en-US" sz="16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바꾼 가사 </a:t>
                      </a:r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</a:t>
                      </a:r>
                      <a:endParaRPr lang="ko-KR" altLang="en-US" sz="16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2502898"/>
                  </a:ext>
                </a:extLst>
              </a:tr>
              <a:tr h="1225969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나는 문어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D79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latinLnBrk="1">
                        <a:lnSpc>
                          <a:spcPct val="150000"/>
                        </a:lnSpc>
                      </a:pPr>
                      <a:endParaRPr lang="ko-KR" altLang="en-US" sz="2000" dirty="0">
                        <a:latin typeface="나눔손글씨 꽃내음" panose="02000503000000000000" pitchFamily="2" charset="-127"/>
                        <a:ea typeface="나눔손글씨 꽃내음" panose="02000503000000000000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BE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endParaRPr lang="ko-KR" altLang="en-US" dirty="0">
                        <a:latin typeface="a시월구일1" panose="02020600000000000000" pitchFamily="18" charset="-127"/>
                        <a:ea typeface="a시월구일1" panose="02020600000000000000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endParaRPr lang="ko-KR" altLang="en-US" dirty="0">
                        <a:latin typeface="a시월구일1" panose="02020600000000000000" pitchFamily="18" charset="-127"/>
                        <a:ea typeface="a시월구일1" panose="02020600000000000000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5248519"/>
                  </a:ext>
                </a:extLst>
              </a:tr>
              <a:tr h="1225969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오색찬란한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D79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latinLnBrk="1">
                        <a:lnSpc>
                          <a:spcPct val="150000"/>
                        </a:lnSpc>
                      </a:pPr>
                      <a:endParaRPr lang="ko-KR" altLang="en-US" sz="2000" dirty="0">
                        <a:latin typeface="나눔손글씨 꽃내음" panose="02000503000000000000" pitchFamily="2" charset="-127"/>
                        <a:ea typeface="나눔손글씨 꽃내음" panose="02000503000000000000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BE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endParaRPr lang="ko-KR" altLang="en-US" dirty="0">
                        <a:latin typeface="a시월구일1" panose="02020600000000000000" pitchFamily="18" charset="-127"/>
                        <a:ea typeface="a시월구일1" panose="02020600000000000000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endParaRPr lang="ko-KR" altLang="en-US" dirty="0">
                        <a:latin typeface="a시월구일1" panose="02020600000000000000" pitchFamily="18" charset="-127"/>
                        <a:ea typeface="a시월구일1" panose="02020600000000000000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5853999"/>
                  </a:ext>
                </a:extLst>
              </a:tr>
              <a:tr h="1225969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참 우울해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D79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latinLnBrk="1">
                        <a:lnSpc>
                          <a:spcPct val="150000"/>
                        </a:lnSpc>
                      </a:pPr>
                      <a:endParaRPr lang="ko-KR" altLang="en-US" sz="2000" dirty="0">
                        <a:latin typeface="나눔손글씨 꽃내음" panose="02000503000000000000" pitchFamily="2" charset="-127"/>
                        <a:ea typeface="나눔손글씨 꽃내음" panose="02000503000000000000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BE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endParaRPr lang="ko-KR" altLang="en-US" dirty="0">
                        <a:latin typeface="a시월구일1" panose="02020600000000000000" pitchFamily="18" charset="-127"/>
                        <a:ea typeface="a시월구일1" panose="02020600000000000000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endParaRPr lang="ko-KR" altLang="en-US" dirty="0">
                        <a:latin typeface="a시월구일1" panose="02020600000000000000" pitchFamily="18" charset="-127"/>
                        <a:ea typeface="a시월구일1" panose="02020600000000000000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1187435"/>
                  </a:ext>
                </a:extLst>
              </a:tr>
            </a:tbl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1C2B397D-DF5F-2B0B-5200-749F77CD2B5D}"/>
              </a:ext>
            </a:extLst>
          </p:cNvPr>
          <p:cNvSpPr txBox="1"/>
          <p:nvPr/>
        </p:nvSpPr>
        <p:spPr>
          <a:xfrm>
            <a:off x="3552825" y="2667000"/>
            <a:ext cx="2000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나는 길동</a:t>
            </a:r>
            <a:r>
              <a:rPr lang="en-US" altLang="ko-KR" sz="14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(</a:t>
            </a:r>
            <a:r>
              <a:rPr lang="ko-KR" altLang="en-US" sz="14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자기 이름</a:t>
            </a:r>
            <a:r>
              <a:rPr lang="en-US" altLang="ko-KR" sz="14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)</a:t>
            </a:r>
            <a:endParaRPr lang="ko-KR" altLang="en-US" sz="2000" dirty="0"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283F6F1-6ABD-F2EB-22DF-155BE6C28256}"/>
              </a:ext>
            </a:extLst>
          </p:cNvPr>
          <p:cNvSpPr txBox="1"/>
          <p:nvPr/>
        </p:nvSpPr>
        <p:spPr>
          <a:xfrm>
            <a:off x="3552825" y="3905190"/>
            <a:ext cx="2000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알록달록한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4996499-6DD4-65BB-6466-C8A63B43EBFD}"/>
              </a:ext>
            </a:extLst>
          </p:cNvPr>
          <p:cNvSpPr txBox="1"/>
          <p:nvPr/>
        </p:nvSpPr>
        <p:spPr>
          <a:xfrm>
            <a:off x="3552825" y="5143380"/>
            <a:ext cx="2000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참 즐거워</a:t>
            </a:r>
          </a:p>
        </p:txBody>
      </p:sp>
    </p:spTree>
    <p:extLst>
      <p:ext uri="{BB962C8B-B14F-4D97-AF65-F5344CB8AC3E}">
        <p14:creationId xmlns:p14="http://schemas.microsoft.com/office/powerpoint/2010/main" val="2822242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781FF656-2C58-0C51-FD2D-7392978EE1A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tx1"/>
                </a:solidFill>
              </a:rPr>
              <a:t>문어의 꿈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E4A3069B-280C-7E07-F7AE-C90C474586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rgbClr val="3CC864"/>
                </a:solidFill>
              </a:rPr>
              <a:t>자신의 꿈을 작성하여 친구들에게 소개해 보세요</a:t>
            </a:r>
            <a:r>
              <a:rPr kumimoji="1" lang="en-US" altLang="ko-KR" dirty="0">
                <a:solidFill>
                  <a:srgbClr val="3CC864"/>
                </a:solidFill>
              </a:rPr>
              <a:t>.</a:t>
            </a:r>
            <a:endParaRPr kumimoji="1" lang="ko-KR" altLang="en-US" dirty="0">
              <a:solidFill>
                <a:srgbClr val="3CC864"/>
              </a:solidFill>
            </a:endParaRPr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79E49713-5E6D-FC25-1904-E2C35E118BA2}"/>
              </a:ext>
            </a:extLst>
          </p:cNvPr>
          <p:cNvSpPr/>
          <p:nvPr/>
        </p:nvSpPr>
        <p:spPr>
          <a:xfrm>
            <a:off x="4415362" y="2381250"/>
            <a:ext cx="3361275" cy="229552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2800" dirty="0">
                <a:solidFill>
                  <a:schemeClr val="accent6">
                    <a:lumMod val="75000"/>
                  </a:schemeClr>
                </a:solidFill>
                <a:latin typeface="a시월구일1" panose="02020600000000000000" pitchFamily="18" charset="-127"/>
                <a:ea typeface="a시월구일1" panose="02020600000000000000" pitchFamily="18" charset="-127"/>
              </a:rPr>
              <a:t>나의 꿈</a:t>
            </a:r>
            <a:r>
              <a:rPr lang="ko-KR" altLang="en-US" sz="2800" dirty="0">
                <a:solidFill>
                  <a:schemeClr val="tx1"/>
                </a:solidFill>
                <a:latin typeface="a시월구일1" panose="02020600000000000000" pitchFamily="18" charset="-127"/>
                <a:ea typeface="a시월구일1" panose="02020600000000000000" pitchFamily="18" charset="-127"/>
              </a:rPr>
              <a:t>은</a:t>
            </a:r>
            <a:endParaRPr lang="en-US" altLang="ko-KR" sz="2800" dirty="0">
              <a:solidFill>
                <a:schemeClr val="tx1"/>
              </a:solidFill>
              <a:latin typeface="a시월구일1" panose="02020600000000000000" pitchFamily="18" charset="-127"/>
              <a:ea typeface="a시월구일1" panose="02020600000000000000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800" dirty="0">
                <a:solidFill>
                  <a:schemeClr val="tx1"/>
                </a:solidFill>
                <a:latin typeface="a시월구일1" panose="02020600000000000000" pitchFamily="18" charset="-127"/>
                <a:ea typeface="a시월구일1" panose="02020600000000000000" pitchFamily="18" charset="-127"/>
              </a:rPr>
              <a:t>무엇인가요</a:t>
            </a:r>
            <a:r>
              <a:rPr lang="en-US" altLang="ko-KR" sz="2800" dirty="0">
                <a:solidFill>
                  <a:schemeClr val="tx1"/>
                </a:solidFill>
                <a:latin typeface="a시월구일1" panose="02020600000000000000" pitchFamily="18" charset="-127"/>
                <a:ea typeface="a시월구일1" panose="02020600000000000000" pitchFamily="18" charset="-127"/>
              </a:rPr>
              <a:t>?</a:t>
            </a:r>
            <a:endParaRPr lang="ko-KR" altLang="en-US" sz="2800" dirty="0">
              <a:solidFill>
                <a:schemeClr val="tx1"/>
              </a:solidFill>
              <a:latin typeface="a시월구일1" panose="02020600000000000000" pitchFamily="18" charset="-127"/>
              <a:ea typeface="a시월구일1" panose="02020600000000000000" pitchFamily="18" charset="-127"/>
            </a:endParaRPr>
          </a:p>
        </p:txBody>
      </p:sp>
      <p:pic>
        <p:nvPicPr>
          <p:cNvPr id="17" name="그림 16" descr="클립아트, 만화 영화, 그림, 일러스트레이션이(가) 표시된 사진&#10;&#10;자동 생성된 설명">
            <a:extLst>
              <a:ext uri="{FF2B5EF4-FFF2-40B4-BE49-F238E27FC236}">
                <a16:creationId xmlns:a16="http://schemas.microsoft.com/office/drawing/2014/main" id="{AE2D9D67-FD67-9B75-6FB9-4B88C8CBB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374" y="4708875"/>
            <a:ext cx="1074248" cy="1626545"/>
          </a:xfrm>
          <a:prstGeom prst="rect">
            <a:avLst/>
          </a:prstGeom>
        </p:spPr>
      </p:pic>
      <p:pic>
        <p:nvPicPr>
          <p:cNvPr id="19" name="그림 18" descr="클립아트, 만화 영화, 그림, 일러스트레이션이(가) 표시된 사진&#10;&#10;자동 생성된 설명">
            <a:extLst>
              <a:ext uri="{FF2B5EF4-FFF2-40B4-BE49-F238E27FC236}">
                <a16:creationId xmlns:a16="http://schemas.microsoft.com/office/drawing/2014/main" id="{56A338D2-05C5-7B79-C089-A1CFCD5217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422" y="4725795"/>
            <a:ext cx="1074248" cy="1590367"/>
          </a:xfrm>
          <a:prstGeom prst="rect">
            <a:avLst/>
          </a:prstGeom>
        </p:spPr>
      </p:pic>
      <p:pic>
        <p:nvPicPr>
          <p:cNvPr id="21" name="그림 20" descr="클립아트, 일러스트레이션이(가) 표시된 사진&#10;&#10;중간 신뢰도로 자동 생성된 설명">
            <a:extLst>
              <a:ext uri="{FF2B5EF4-FFF2-40B4-BE49-F238E27FC236}">
                <a16:creationId xmlns:a16="http://schemas.microsoft.com/office/drawing/2014/main" id="{8CBE58D3-A5F5-0446-CB4F-74A775F0DC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3081" y="2860914"/>
            <a:ext cx="1106300" cy="1175444"/>
          </a:xfrm>
          <a:prstGeom prst="rect">
            <a:avLst/>
          </a:prstGeom>
        </p:spPr>
      </p:pic>
      <p:pic>
        <p:nvPicPr>
          <p:cNvPr id="15" name="그림 14" descr="만화 영화, 그림, 인간의 얼굴, 일러스트레이션이(가) 표시된 사진&#10;&#10;자동 생성된 설명">
            <a:extLst>
              <a:ext uri="{FF2B5EF4-FFF2-40B4-BE49-F238E27FC236}">
                <a16:creationId xmlns:a16="http://schemas.microsoft.com/office/drawing/2014/main" id="{1E610C15-D34D-A2AF-D866-2C56497251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9573" y="3719691"/>
            <a:ext cx="1424926" cy="2600490"/>
          </a:xfrm>
          <a:prstGeom prst="rect">
            <a:avLst/>
          </a:prstGeom>
        </p:spPr>
      </p:pic>
      <p:grpSp>
        <p:nvGrpSpPr>
          <p:cNvPr id="13" name="그룹 12">
            <a:extLst>
              <a:ext uri="{FF2B5EF4-FFF2-40B4-BE49-F238E27FC236}">
                <a16:creationId xmlns:a16="http://schemas.microsoft.com/office/drawing/2014/main" id="{ED151252-2818-8199-A304-8B3A712F47E1}"/>
              </a:ext>
            </a:extLst>
          </p:cNvPr>
          <p:cNvGrpSpPr/>
          <p:nvPr/>
        </p:nvGrpSpPr>
        <p:grpSpPr>
          <a:xfrm>
            <a:off x="7300983" y="1203251"/>
            <a:ext cx="1525903" cy="1303804"/>
            <a:chOff x="7300983" y="1203251"/>
            <a:chExt cx="1525903" cy="1303804"/>
          </a:xfrm>
        </p:grpSpPr>
        <p:pic>
          <p:nvPicPr>
            <p:cNvPr id="16" name="그래픽 15">
              <a:extLst>
                <a:ext uri="{FF2B5EF4-FFF2-40B4-BE49-F238E27FC236}">
                  <a16:creationId xmlns:a16="http://schemas.microsoft.com/office/drawing/2014/main" id="{B67B747B-2831-613F-7FAD-B662B54CC2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300983" y="1203251"/>
              <a:ext cx="1525903" cy="1303804"/>
            </a:xfrm>
            <a:prstGeom prst="rect">
              <a:avLst/>
            </a:prstGeom>
          </p:spPr>
        </p:pic>
        <p:grpSp>
          <p:nvGrpSpPr>
            <p:cNvPr id="59" name="그룹 58">
              <a:extLst>
                <a:ext uri="{FF2B5EF4-FFF2-40B4-BE49-F238E27FC236}">
                  <a16:creationId xmlns:a16="http://schemas.microsoft.com/office/drawing/2014/main" id="{AC058C81-EB28-C085-D585-94C81C572E37}"/>
                </a:ext>
              </a:extLst>
            </p:cNvPr>
            <p:cNvGrpSpPr/>
            <p:nvPr/>
          </p:nvGrpSpPr>
          <p:grpSpPr>
            <a:xfrm>
              <a:off x="7672250" y="1614181"/>
              <a:ext cx="1053737" cy="307777"/>
              <a:chOff x="7672250" y="1605472"/>
              <a:chExt cx="1053737" cy="307777"/>
            </a:xfrm>
          </p:grpSpPr>
          <p:sp>
            <p:nvSpPr>
              <p:cNvPr id="57" name="직사각형 56">
                <a:extLst>
                  <a:ext uri="{FF2B5EF4-FFF2-40B4-BE49-F238E27FC236}">
                    <a16:creationId xmlns:a16="http://schemas.microsoft.com/office/drawing/2014/main" id="{D7CC0483-0E78-B064-864F-E4D5DCAC6F5C}"/>
                  </a:ext>
                </a:extLst>
              </p:cNvPr>
              <p:cNvSpPr/>
              <p:nvPr/>
            </p:nvSpPr>
            <p:spPr>
              <a:xfrm>
                <a:off x="7672250" y="1753538"/>
                <a:ext cx="922885" cy="132570"/>
              </a:xfrm>
              <a:custGeom>
                <a:avLst/>
                <a:gdLst>
                  <a:gd name="connsiteX0" fmla="*/ 0 w 922885"/>
                  <a:gd name="connsiteY0" fmla="*/ 0 h 132570"/>
                  <a:gd name="connsiteX1" fmla="*/ 470671 w 922885"/>
                  <a:gd name="connsiteY1" fmla="*/ 0 h 132570"/>
                  <a:gd name="connsiteX2" fmla="*/ 922885 w 922885"/>
                  <a:gd name="connsiteY2" fmla="*/ 0 h 132570"/>
                  <a:gd name="connsiteX3" fmla="*/ 922885 w 922885"/>
                  <a:gd name="connsiteY3" fmla="*/ 132570 h 132570"/>
                  <a:gd name="connsiteX4" fmla="*/ 442985 w 922885"/>
                  <a:gd name="connsiteY4" fmla="*/ 132570 h 132570"/>
                  <a:gd name="connsiteX5" fmla="*/ 0 w 922885"/>
                  <a:gd name="connsiteY5" fmla="*/ 132570 h 132570"/>
                  <a:gd name="connsiteX6" fmla="*/ 0 w 922885"/>
                  <a:gd name="connsiteY6" fmla="*/ 0 h 132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22885" h="132570" fill="none" extrusionOk="0">
                    <a:moveTo>
                      <a:pt x="0" y="0"/>
                    </a:moveTo>
                    <a:cubicBezTo>
                      <a:pt x="195323" y="-41397"/>
                      <a:pt x="241297" y="10817"/>
                      <a:pt x="470671" y="0"/>
                    </a:cubicBezTo>
                    <a:cubicBezTo>
                      <a:pt x="700045" y="-10817"/>
                      <a:pt x="800326" y="10491"/>
                      <a:pt x="922885" y="0"/>
                    </a:cubicBezTo>
                    <a:cubicBezTo>
                      <a:pt x="927485" y="52774"/>
                      <a:pt x="910041" y="73354"/>
                      <a:pt x="922885" y="132570"/>
                    </a:cubicBezTo>
                    <a:cubicBezTo>
                      <a:pt x="726437" y="186268"/>
                      <a:pt x="569112" y="125340"/>
                      <a:pt x="442985" y="132570"/>
                    </a:cubicBezTo>
                    <a:cubicBezTo>
                      <a:pt x="316858" y="139800"/>
                      <a:pt x="159000" y="98703"/>
                      <a:pt x="0" y="132570"/>
                    </a:cubicBezTo>
                    <a:cubicBezTo>
                      <a:pt x="-9344" y="84106"/>
                      <a:pt x="1132" y="42839"/>
                      <a:pt x="0" y="0"/>
                    </a:cubicBezTo>
                    <a:close/>
                  </a:path>
                  <a:path w="922885" h="132570" stroke="0" extrusionOk="0">
                    <a:moveTo>
                      <a:pt x="0" y="0"/>
                    </a:moveTo>
                    <a:cubicBezTo>
                      <a:pt x="130461" y="-4351"/>
                      <a:pt x="349351" y="33663"/>
                      <a:pt x="442985" y="0"/>
                    </a:cubicBezTo>
                    <a:cubicBezTo>
                      <a:pt x="536619" y="-33663"/>
                      <a:pt x="808255" y="32378"/>
                      <a:pt x="922885" y="0"/>
                    </a:cubicBezTo>
                    <a:cubicBezTo>
                      <a:pt x="924127" y="59690"/>
                      <a:pt x="911270" y="96255"/>
                      <a:pt x="922885" y="132570"/>
                    </a:cubicBezTo>
                    <a:cubicBezTo>
                      <a:pt x="702282" y="169327"/>
                      <a:pt x="622385" y="104407"/>
                      <a:pt x="452214" y="132570"/>
                    </a:cubicBezTo>
                    <a:cubicBezTo>
                      <a:pt x="282043" y="160733"/>
                      <a:pt x="145750" y="91108"/>
                      <a:pt x="0" y="132570"/>
                    </a:cubicBezTo>
                    <a:cubicBezTo>
                      <a:pt x="-6427" y="99011"/>
                      <a:pt x="6391" y="44033"/>
                      <a:pt x="0" y="0"/>
                    </a:cubicBezTo>
                    <a:close/>
                  </a:path>
                </a:pathLst>
              </a:custGeom>
              <a:solidFill>
                <a:srgbClr val="FFEFE5"/>
              </a:solidFill>
              <a:ln>
                <a:solidFill>
                  <a:srgbClr val="FFEFE5"/>
                </a:solidFill>
                <a:extLst>
                  <a:ext uri="{C807C97D-BFC1-408E-A445-0C87EB9F89A2}">
                    <ask:lineSketchStyleProps xmlns:ask="http://schemas.microsoft.com/office/drawing/2018/sketchyshapes" sd="158228927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961ED4D-D90B-F533-FFBC-C8E21C36B3BD}"/>
                  </a:ext>
                </a:extLst>
              </p:cNvPr>
              <p:cNvSpPr txBox="1"/>
              <p:nvPr/>
            </p:nvSpPr>
            <p:spPr>
              <a:xfrm>
                <a:off x="7672250" y="1605472"/>
                <a:ext cx="105373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400" dirty="0">
                    <a:solidFill>
                      <a:schemeClr val="accent2"/>
                    </a:solidFill>
                  </a:rPr>
                  <a:t>영화 감독</a:t>
                </a:r>
              </a:p>
            </p:txBody>
          </p:sp>
        </p:grp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E410F265-7A59-DB32-3071-375C5091CB5B}"/>
              </a:ext>
            </a:extLst>
          </p:cNvPr>
          <p:cNvGrpSpPr/>
          <p:nvPr/>
        </p:nvGrpSpPr>
        <p:grpSpPr>
          <a:xfrm>
            <a:off x="8033112" y="4391101"/>
            <a:ext cx="1515162" cy="1177976"/>
            <a:chOff x="8033112" y="4391101"/>
            <a:chExt cx="1515162" cy="1177976"/>
          </a:xfrm>
        </p:grpSpPr>
        <p:sp>
          <p:nvSpPr>
            <p:cNvPr id="64" name="직사각형 63">
              <a:extLst>
                <a:ext uri="{FF2B5EF4-FFF2-40B4-BE49-F238E27FC236}">
                  <a16:creationId xmlns:a16="http://schemas.microsoft.com/office/drawing/2014/main" id="{C4702780-35C5-5F99-A219-71AC99598958}"/>
                </a:ext>
              </a:extLst>
            </p:cNvPr>
            <p:cNvSpPr/>
            <p:nvPr/>
          </p:nvSpPr>
          <p:spPr>
            <a:xfrm>
              <a:off x="8367731" y="5014384"/>
              <a:ext cx="922885" cy="132570"/>
            </a:xfrm>
            <a:custGeom>
              <a:avLst/>
              <a:gdLst>
                <a:gd name="connsiteX0" fmla="*/ 0 w 922885"/>
                <a:gd name="connsiteY0" fmla="*/ 0 h 132570"/>
                <a:gd name="connsiteX1" fmla="*/ 470671 w 922885"/>
                <a:gd name="connsiteY1" fmla="*/ 0 h 132570"/>
                <a:gd name="connsiteX2" fmla="*/ 922885 w 922885"/>
                <a:gd name="connsiteY2" fmla="*/ 0 h 132570"/>
                <a:gd name="connsiteX3" fmla="*/ 922885 w 922885"/>
                <a:gd name="connsiteY3" fmla="*/ 132570 h 132570"/>
                <a:gd name="connsiteX4" fmla="*/ 442985 w 922885"/>
                <a:gd name="connsiteY4" fmla="*/ 132570 h 132570"/>
                <a:gd name="connsiteX5" fmla="*/ 0 w 922885"/>
                <a:gd name="connsiteY5" fmla="*/ 132570 h 132570"/>
                <a:gd name="connsiteX6" fmla="*/ 0 w 922885"/>
                <a:gd name="connsiteY6" fmla="*/ 0 h 132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22885" h="132570" fill="none" extrusionOk="0">
                  <a:moveTo>
                    <a:pt x="0" y="0"/>
                  </a:moveTo>
                  <a:cubicBezTo>
                    <a:pt x="195323" y="-41397"/>
                    <a:pt x="241297" y="10817"/>
                    <a:pt x="470671" y="0"/>
                  </a:cubicBezTo>
                  <a:cubicBezTo>
                    <a:pt x="700045" y="-10817"/>
                    <a:pt x="800326" y="10491"/>
                    <a:pt x="922885" y="0"/>
                  </a:cubicBezTo>
                  <a:cubicBezTo>
                    <a:pt x="927485" y="52774"/>
                    <a:pt x="910041" y="73354"/>
                    <a:pt x="922885" y="132570"/>
                  </a:cubicBezTo>
                  <a:cubicBezTo>
                    <a:pt x="726437" y="186268"/>
                    <a:pt x="569112" y="125340"/>
                    <a:pt x="442985" y="132570"/>
                  </a:cubicBezTo>
                  <a:cubicBezTo>
                    <a:pt x="316858" y="139800"/>
                    <a:pt x="159000" y="98703"/>
                    <a:pt x="0" y="132570"/>
                  </a:cubicBezTo>
                  <a:cubicBezTo>
                    <a:pt x="-9344" y="84106"/>
                    <a:pt x="1132" y="42839"/>
                    <a:pt x="0" y="0"/>
                  </a:cubicBezTo>
                  <a:close/>
                </a:path>
                <a:path w="922885" h="132570" stroke="0" extrusionOk="0">
                  <a:moveTo>
                    <a:pt x="0" y="0"/>
                  </a:moveTo>
                  <a:cubicBezTo>
                    <a:pt x="130461" y="-4351"/>
                    <a:pt x="349351" y="33663"/>
                    <a:pt x="442985" y="0"/>
                  </a:cubicBezTo>
                  <a:cubicBezTo>
                    <a:pt x="536619" y="-33663"/>
                    <a:pt x="808255" y="32378"/>
                    <a:pt x="922885" y="0"/>
                  </a:cubicBezTo>
                  <a:cubicBezTo>
                    <a:pt x="924127" y="59690"/>
                    <a:pt x="911270" y="96255"/>
                    <a:pt x="922885" y="132570"/>
                  </a:cubicBezTo>
                  <a:cubicBezTo>
                    <a:pt x="702282" y="169327"/>
                    <a:pt x="622385" y="104407"/>
                    <a:pt x="452214" y="132570"/>
                  </a:cubicBezTo>
                  <a:cubicBezTo>
                    <a:pt x="282043" y="160733"/>
                    <a:pt x="145750" y="91108"/>
                    <a:pt x="0" y="132570"/>
                  </a:cubicBezTo>
                  <a:cubicBezTo>
                    <a:pt x="-6427" y="99011"/>
                    <a:pt x="6391" y="44033"/>
                    <a:pt x="0" y="0"/>
                  </a:cubicBezTo>
                  <a:close/>
                </a:path>
              </a:pathLst>
            </a:custGeom>
            <a:solidFill>
              <a:srgbClr val="E7F5FD"/>
            </a:solidFill>
            <a:ln>
              <a:solidFill>
                <a:srgbClr val="E7F5FD"/>
              </a:solidFill>
              <a:extLst>
                <a:ext uri="{C807C97D-BFC1-408E-A445-0C87EB9F89A2}">
                  <ask:lineSketchStyleProps xmlns:ask="http://schemas.microsoft.com/office/drawing/2018/sketchyshapes" sd="158228927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58" name="그룹 57">
              <a:extLst>
                <a:ext uri="{FF2B5EF4-FFF2-40B4-BE49-F238E27FC236}">
                  <a16:creationId xmlns:a16="http://schemas.microsoft.com/office/drawing/2014/main" id="{C8DAA7E7-C1C3-82E1-F54F-CDDC368008DD}"/>
                </a:ext>
              </a:extLst>
            </p:cNvPr>
            <p:cNvGrpSpPr/>
            <p:nvPr/>
          </p:nvGrpSpPr>
          <p:grpSpPr>
            <a:xfrm>
              <a:off x="8033112" y="4391101"/>
              <a:ext cx="1515162" cy="1177976"/>
              <a:chOff x="7405344" y="4676503"/>
              <a:chExt cx="1515162" cy="1177976"/>
            </a:xfrm>
          </p:grpSpPr>
          <p:grpSp>
            <p:nvGrpSpPr>
              <p:cNvPr id="24" name="그래픽 21">
                <a:extLst>
                  <a:ext uri="{FF2B5EF4-FFF2-40B4-BE49-F238E27FC236}">
                    <a16:creationId xmlns:a16="http://schemas.microsoft.com/office/drawing/2014/main" id="{3B4BE8F2-60BF-4CD2-C2E2-7F2BD03E1544}"/>
                  </a:ext>
                </a:extLst>
              </p:cNvPr>
              <p:cNvGrpSpPr/>
              <p:nvPr/>
            </p:nvGrpSpPr>
            <p:grpSpPr>
              <a:xfrm>
                <a:off x="7405344" y="4676503"/>
                <a:ext cx="1515162" cy="1177976"/>
                <a:chOff x="5952324" y="1084287"/>
                <a:chExt cx="1515162" cy="1177976"/>
              </a:xfrm>
              <a:solidFill>
                <a:srgbClr val="000000"/>
              </a:solidFill>
            </p:grpSpPr>
            <p:sp>
              <p:nvSpPr>
                <p:cNvPr id="25" name="자유형: 도형 24">
                  <a:extLst>
                    <a:ext uri="{FF2B5EF4-FFF2-40B4-BE49-F238E27FC236}">
                      <a16:creationId xmlns:a16="http://schemas.microsoft.com/office/drawing/2014/main" id="{87B38C9F-55A7-A795-2F32-C4D91AC1BA57}"/>
                    </a:ext>
                  </a:extLst>
                </p:cNvPr>
                <p:cNvSpPr/>
                <p:nvPr/>
              </p:nvSpPr>
              <p:spPr>
                <a:xfrm>
                  <a:off x="5952324" y="1579701"/>
                  <a:ext cx="1515162" cy="682563"/>
                </a:xfrm>
                <a:custGeom>
                  <a:avLst/>
                  <a:gdLst>
                    <a:gd name="connsiteX0" fmla="*/ 984543 w 1515162"/>
                    <a:gd name="connsiteY0" fmla="*/ 682563 h 682563"/>
                    <a:gd name="connsiteX1" fmla="*/ 980158 w 1515162"/>
                    <a:gd name="connsiteY1" fmla="*/ 681037 h 682563"/>
                    <a:gd name="connsiteX2" fmla="*/ 978005 w 1515162"/>
                    <a:gd name="connsiteY2" fmla="*/ 673089 h 682563"/>
                    <a:gd name="connsiteX3" fmla="*/ 974678 w 1515162"/>
                    <a:gd name="connsiteY3" fmla="*/ 555214 h 682563"/>
                    <a:gd name="connsiteX4" fmla="*/ 896929 w 1515162"/>
                    <a:gd name="connsiteY4" fmla="*/ 478171 h 682563"/>
                    <a:gd name="connsiteX5" fmla="*/ 790603 w 1515162"/>
                    <a:gd name="connsiteY5" fmla="*/ 592992 h 682563"/>
                    <a:gd name="connsiteX6" fmla="*/ 617489 w 1515162"/>
                    <a:gd name="connsiteY6" fmla="*/ 576354 h 682563"/>
                    <a:gd name="connsiteX7" fmla="*/ 506308 w 1515162"/>
                    <a:gd name="connsiteY7" fmla="*/ 455191 h 682563"/>
                    <a:gd name="connsiteX8" fmla="*/ 381073 w 1515162"/>
                    <a:gd name="connsiteY8" fmla="*/ 519746 h 682563"/>
                    <a:gd name="connsiteX9" fmla="*/ 242762 w 1515162"/>
                    <a:gd name="connsiteY9" fmla="*/ 468149 h 682563"/>
                    <a:gd name="connsiteX10" fmla="*/ 179773 w 1515162"/>
                    <a:gd name="connsiteY10" fmla="*/ 394667 h 682563"/>
                    <a:gd name="connsiteX11" fmla="*/ 181535 w 1515162"/>
                    <a:gd name="connsiteY11" fmla="*/ 307289 h 682563"/>
                    <a:gd name="connsiteX12" fmla="*/ 5877 w 1515162"/>
                    <a:gd name="connsiteY12" fmla="*/ 141457 h 682563"/>
                    <a:gd name="connsiteX13" fmla="*/ 11123 w 1515162"/>
                    <a:gd name="connsiteY13" fmla="*/ 5143 h 682563"/>
                    <a:gd name="connsiteX14" fmla="*/ 19696 w 1515162"/>
                    <a:gd name="connsiteY14" fmla="*/ 249 h 682563"/>
                    <a:gd name="connsiteX15" fmla="*/ 24590 w 1515162"/>
                    <a:gd name="connsiteY15" fmla="*/ 8823 h 682563"/>
                    <a:gd name="connsiteX16" fmla="*/ 19422 w 1515162"/>
                    <a:gd name="connsiteY16" fmla="*/ 138168 h 682563"/>
                    <a:gd name="connsiteX17" fmla="*/ 194336 w 1515162"/>
                    <a:gd name="connsiteY17" fmla="*/ 295505 h 682563"/>
                    <a:gd name="connsiteX18" fmla="*/ 199739 w 1515162"/>
                    <a:gd name="connsiteY18" fmla="*/ 299850 h 682563"/>
                    <a:gd name="connsiteX19" fmla="*/ 198682 w 1515162"/>
                    <a:gd name="connsiteY19" fmla="*/ 306701 h 682563"/>
                    <a:gd name="connsiteX20" fmla="*/ 192535 w 1515162"/>
                    <a:gd name="connsiteY20" fmla="*/ 389069 h 682563"/>
                    <a:gd name="connsiteX21" fmla="*/ 251297 w 1515162"/>
                    <a:gd name="connsiteY21" fmla="*/ 457148 h 682563"/>
                    <a:gd name="connsiteX22" fmla="*/ 379820 w 1515162"/>
                    <a:gd name="connsiteY22" fmla="*/ 505887 h 682563"/>
                    <a:gd name="connsiteX23" fmla="*/ 505134 w 1515162"/>
                    <a:gd name="connsiteY23" fmla="*/ 438044 h 682563"/>
                    <a:gd name="connsiteX24" fmla="*/ 511554 w 1515162"/>
                    <a:gd name="connsiteY24" fmla="*/ 436713 h 682563"/>
                    <a:gd name="connsiteX25" fmla="*/ 516252 w 1515162"/>
                    <a:gd name="connsiteY25" fmla="*/ 441332 h 682563"/>
                    <a:gd name="connsiteX26" fmla="*/ 623831 w 1515162"/>
                    <a:gd name="connsiteY26" fmla="*/ 563983 h 682563"/>
                    <a:gd name="connsiteX27" fmla="*/ 786218 w 1515162"/>
                    <a:gd name="connsiteY27" fmla="*/ 579799 h 682563"/>
                    <a:gd name="connsiteX28" fmla="*/ 883932 w 1515162"/>
                    <a:gd name="connsiteY28" fmla="*/ 467835 h 682563"/>
                    <a:gd name="connsiteX29" fmla="*/ 887103 w 1515162"/>
                    <a:gd name="connsiteY29" fmla="*/ 462394 h 682563"/>
                    <a:gd name="connsiteX30" fmla="*/ 893328 w 1515162"/>
                    <a:gd name="connsiteY30" fmla="*/ 461689 h 682563"/>
                    <a:gd name="connsiteX31" fmla="*/ 987362 w 1515162"/>
                    <a:gd name="connsiteY31" fmla="*/ 549499 h 682563"/>
                    <a:gd name="connsiteX32" fmla="*/ 997462 w 1515162"/>
                    <a:gd name="connsiteY32" fmla="*/ 657274 h 682563"/>
                    <a:gd name="connsiteX33" fmla="*/ 1068946 w 1515162"/>
                    <a:gd name="connsiteY33" fmla="*/ 487723 h 682563"/>
                    <a:gd name="connsiteX34" fmla="*/ 1072783 w 1515162"/>
                    <a:gd name="connsiteY34" fmla="*/ 481263 h 682563"/>
                    <a:gd name="connsiteX35" fmla="*/ 1080260 w 1515162"/>
                    <a:gd name="connsiteY35" fmla="*/ 482046 h 682563"/>
                    <a:gd name="connsiteX36" fmla="*/ 1241238 w 1515162"/>
                    <a:gd name="connsiteY36" fmla="*/ 490306 h 682563"/>
                    <a:gd name="connsiteX37" fmla="*/ 1333745 w 1515162"/>
                    <a:gd name="connsiteY37" fmla="*/ 247979 h 682563"/>
                    <a:gd name="connsiteX38" fmla="*/ 1335702 w 1515162"/>
                    <a:gd name="connsiteY38" fmla="*/ 240110 h 682563"/>
                    <a:gd name="connsiteX39" fmla="*/ 1343806 w 1515162"/>
                    <a:gd name="connsiteY39" fmla="*/ 239445 h 682563"/>
                    <a:gd name="connsiteX40" fmla="*/ 1467045 w 1515162"/>
                    <a:gd name="connsiteY40" fmla="*/ 198417 h 682563"/>
                    <a:gd name="connsiteX41" fmla="*/ 1501103 w 1515162"/>
                    <a:gd name="connsiteY41" fmla="*/ 93539 h 682563"/>
                    <a:gd name="connsiteX42" fmla="*/ 1507837 w 1515162"/>
                    <a:gd name="connsiteY42" fmla="*/ 86336 h 682563"/>
                    <a:gd name="connsiteX43" fmla="*/ 1515040 w 1515162"/>
                    <a:gd name="connsiteY43" fmla="*/ 93070 h 682563"/>
                    <a:gd name="connsiteX44" fmla="*/ 1478985 w 1515162"/>
                    <a:gd name="connsiteY44" fmla="*/ 205621 h 682563"/>
                    <a:gd name="connsiteX45" fmla="*/ 1352379 w 1515162"/>
                    <a:gd name="connsiteY45" fmla="*/ 258745 h 682563"/>
                    <a:gd name="connsiteX46" fmla="*/ 1248754 w 1515162"/>
                    <a:gd name="connsiteY46" fmla="*/ 502090 h 682563"/>
                    <a:gd name="connsiteX47" fmla="*/ 1082923 w 1515162"/>
                    <a:gd name="connsiteY47" fmla="*/ 501190 h 682563"/>
                    <a:gd name="connsiteX48" fmla="*/ 988262 w 1515162"/>
                    <a:gd name="connsiteY48" fmla="*/ 681467 h 682563"/>
                    <a:gd name="connsiteX49" fmla="*/ 984543 w 1515162"/>
                    <a:gd name="connsiteY49" fmla="*/ 682563 h 682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515162" h="682563">
                      <a:moveTo>
                        <a:pt x="984543" y="682563"/>
                      </a:moveTo>
                      <a:cubicBezTo>
                        <a:pt x="982977" y="682563"/>
                        <a:pt x="981450" y="682054"/>
                        <a:pt x="980158" y="681037"/>
                      </a:cubicBezTo>
                      <a:cubicBezTo>
                        <a:pt x="977809" y="679118"/>
                        <a:pt x="976948" y="675908"/>
                        <a:pt x="978005" y="673089"/>
                      </a:cubicBezTo>
                      <a:cubicBezTo>
                        <a:pt x="992568" y="635194"/>
                        <a:pt x="991355" y="592248"/>
                        <a:pt x="974678" y="555214"/>
                      </a:cubicBezTo>
                      <a:cubicBezTo>
                        <a:pt x="959214" y="520959"/>
                        <a:pt x="931184" y="493321"/>
                        <a:pt x="896929" y="478171"/>
                      </a:cubicBezTo>
                      <a:cubicBezTo>
                        <a:pt x="888395" y="539594"/>
                        <a:pt x="835271" y="578233"/>
                        <a:pt x="790603" y="592992"/>
                      </a:cubicBezTo>
                      <a:cubicBezTo>
                        <a:pt x="736226" y="610961"/>
                        <a:pt x="673119" y="604893"/>
                        <a:pt x="617489" y="576354"/>
                      </a:cubicBezTo>
                      <a:cubicBezTo>
                        <a:pt x="565187" y="549538"/>
                        <a:pt x="525138" y="505770"/>
                        <a:pt x="506308" y="455191"/>
                      </a:cubicBezTo>
                      <a:cubicBezTo>
                        <a:pt x="472249" y="483377"/>
                        <a:pt x="430674" y="515322"/>
                        <a:pt x="381073" y="519746"/>
                      </a:cubicBezTo>
                      <a:cubicBezTo>
                        <a:pt x="338206" y="523543"/>
                        <a:pt x="291659" y="506201"/>
                        <a:pt x="242762" y="468149"/>
                      </a:cubicBezTo>
                      <a:cubicBezTo>
                        <a:pt x="222719" y="452528"/>
                        <a:pt x="194375" y="427943"/>
                        <a:pt x="179773" y="394667"/>
                      </a:cubicBezTo>
                      <a:cubicBezTo>
                        <a:pt x="166659" y="364758"/>
                        <a:pt x="167598" y="331717"/>
                        <a:pt x="181535" y="307289"/>
                      </a:cubicBezTo>
                      <a:cubicBezTo>
                        <a:pt x="95800" y="289202"/>
                        <a:pt x="25921" y="223707"/>
                        <a:pt x="5877" y="141457"/>
                      </a:cubicBezTo>
                      <a:cubicBezTo>
                        <a:pt x="-3519" y="102935"/>
                        <a:pt x="-1561" y="51964"/>
                        <a:pt x="11123" y="5143"/>
                      </a:cubicBezTo>
                      <a:cubicBezTo>
                        <a:pt x="12141" y="1424"/>
                        <a:pt x="15938" y="-769"/>
                        <a:pt x="19696" y="249"/>
                      </a:cubicBezTo>
                      <a:cubicBezTo>
                        <a:pt x="23415" y="1267"/>
                        <a:pt x="25607" y="5104"/>
                        <a:pt x="24590" y="8823"/>
                      </a:cubicBezTo>
                      <a:cubicBezTo>
                        <a:pt x="12493" y="53491"/>
                        <a:pt x="10575" y="101839"/>
                        <a:pt x="19422" y="138168"/>
                      </a:cubicBezTo>
                      <a:cubicBezTo>
                        <a:pt x="38996" y="218383"/>
                        <a:pt x="109306" y="281607"/>
                        <a:pt x="194336" y="295505"/>
                      </a:cubicBezTo>
                      <a:cubicBezTo>
                        <a:pt x="196763" y="295896"/>
                        <a:pt x="198838" y="297580"/>
                        <a:pt x="199739" y="299850"/>
                      </a:cubicBezTo>
                      <a:cubicBezTo>
                        <a:pt x="200639" y="302160"/>
                        <a:pt x="200248" y="304783"/>
                        <a:pt x="198682" y="306701"/>
                      </a:cubicBezTo>
                      <a:cubicBezTo>
                        <a:pt x="182161" y="327528"/>
                        <a:pt x="179734" y="359865"/>
                        <a:pt x="192535" y="389069"/>
                      </a:cubicBezTo>
                      <a:cubicBezTo>
                        <a:pt x="205846" y="419448"/>
                        <a:pt x="232428" y="442467"/>
                        <a:pt x="251297" y="457148"/>
                      </a:cubicBezTo>
                      <a:cubicBezTo>
                        <a:pt x="297335" y="492969"/>
                        <a:pt x="340555" y="509372"/>
                        <a:pt x="379820" y="505887"/>
                      </a:cubicBezTo>
                      <a:cubicBezTo>
                        <a:pt x="425233" y="501855"/>
                        <a:pt x="463441" y="472768"/>
                        <a:pt x="505134" y="438044"/>
                      </a:cubicBezTo>
                      <a:cubicBezTo>
                        <a:pt x="506935" y="436556"/>
                        <a:pt x="509323" y="436047"/>
                        <a:pt x="511554" y="436713"/>
                      </a:cubicBezTo>
                      <a:cubicBezTo>
                        <a:pt x="513786" y="437378"/>
                        <a:pt x="515547" y="439101"/>
                        <a:pt x="516252" y="441332"/>
                      </a:cubicBezTo>
                      <a:cubicBezTo>
                        <a:pt x="532264" y="492420"/>
                        <a:pt x="571490" y="537128"/>
                        <a:pt x="623831" y="563983"/>
                      </a:cubicBezTo>
                      <a:cubicBezTo>
                        <a:pt x="676173" y="590839"/>
                        <a:pt x="735325" y="596594"/>
                        <a:pt x="786218" y="579799"/>
                      </a:cubicBezTo>
                      <a:cubicBezTo>
                        <a:pt x="829007" y="565667"/>
                        <a:pt x="880252" y="527850"/>
                        <a:pt x="883932" y="467835"/>
                      </a:cubicBezTo>
                      <a:cubicBezTo>
                        <a:pt x="884049" y="465643"/>
                        <a:pt x="885224" y="463607"/>
                        <a:pt x="887103" y="462394"/>
                      </a:cubicBezTo>
                      <a:cubicBezTo>
                        <a:pt x="888943" y="461180"/>
                        <a:pt x="891253" y="460906"/>
                        <a:pt x="893328" y="461689"/>
                      </a:cubicBezTo>
                      <a:cubicBezTo>
                        <a:pt x="934864" y="477114"/>
                        <a:pt x="969158" y="509137"/>
                        <a:pt x="987362" y="549499"/>
                      </a:cubicBezTo>
                      <a:cubicBezTo>
                        <a:pt x="1002590" y="583244"/>
                        <a:pt x="1006035" y="621492"/>
                        <a:pt x="997462" y="657274"/>
                      </a:cubicBezTo>
                      <a:cubicBezTo>
                        <a:pt x="1044753" y="617773"/>
                        <a:pt x="1071178" y="555919"/>
                        <a:pt x="1068946" y="487723"/>
                      </a:cubicBezTo>
                      <a:cubicBezTo>
                        <a:pt x="1068868" y="484982"/>
                        <a:pt x="1070356" y="482477"/>
                        <a:pt x="1072783" y="481263"/>
                      </a:cubicBezTo>
                      <a:cubicBezTo>
                        <a:pt x="1075210" y="480050"/>
                        <a:pt x="1078146" y="480363"/>
                        <a:pt x="1080260" y="482046"/>
                      </a:cubicBezTo>
                      <a:cubicBezTo>
                        <a:pt x="1125163" y="517984"/>
                        <a:pt x="1192851" y="521468"/>
                        <a:pt x="1241238" y="490306"/>
                      </a:cubicBezTo>
                      <a:cubicBezTo>
                        <a:pt x="1286376" y="461219"/>
                        <a:pt x="1385773" y="379439"/>
                        <a:pt x="1333745" y="247979"/>
                      </a:cubicBezTo>
                      <a:cubicBezTo>
                        <a:pt x="1332649" y="245200"/>
                        <a:pt x="1333432" y="242029"/>
                        <a:pt x="1335702" y="240110"/>
                      </a:cubicBezTo>
                      <a:cubicBezTo>
                        <a:pt x="1337973" y="238153"/>
                        <a:pt x="1341262" y="237918"/>
                        <a:pt x="1343806" y="239445"/>
                      </a:cubicBezTo>
                      <a:cubicBezTo>
                        <a:pt x="1385264" y="264186"/>
                        <a:pt x="1443086" y="238192"/>
                        <a:pt x="1467045" y="198417"/>
                      </a:cubicBezTo>
                      <a:cubicBezTo>
                        <a:pt x="1488498" y="162793"/>
                        <a:pt x="1502670" y="139264"/>
                        <a:pt x="1501103" y="93539"/>
                      </a:cubicBezTo>
                      <a:cubicBezTo>
                        <a:pt x="1500986" y="89703"/>
                        <a:pt x="1504000" y="86454"/>
                        <a:pt x="1507837" y="86336"/>
                      </a:cubicBezTo>
                      <a:cubicBezTo>
                        <a:pt x="1511791" y="86219"/>
                        <a:pt x="1514923" y="89233"/>
                        <a:pt x="1515040" y="93070"/>
                      </a:cubicBezTo>
                      <a:cubicBezTo>
                        <a:pt x="1516724" y="142944"/>
                        <a:pt x="1500908" y="169213"/>
                        <a:pt x="1478985" y="205621"/>
                      </a:cubicBezTo>
                      <a:cubicBezTo>
                        <a:pt x="1454399" y="246452"/>
                        <a:pt x="1399357" y="274796"/>
                        <a:pt x="1352379" y="258745"/>
                      </a:cubicBezTo>
                      <a:cubicBezTo>
                        <a:pt x="1394581" y="390518"/>
                        <a:pt x="1294988" y="472337"/>
                        <a:pt x="1248754" y="502090"/>
                      </a:cubicBezTo>
                      <a:cubicBezTo>
                        <a:pt x="1199466" y="533839"/>
                        <a:pt x="1131936" y="532900"/>
                        <a:pt x="1082923" y="501190"/>
                      </a:cubicBezTo>
                      <a:cubicBezTo>
                        <a:pt x="1081317" y="576354"/>
                        <a:pt x="1046554" y="643024"/>
                        <a:pt x="988262" y="681467"/>
                      </a:cubicBezTo>
                      <a:cubicBezTo>
                        <a:pt x="987205" y="682172"/>
                        <a:pt x="985874" y="682563"/>
                        <a:pt x="984543" y="682563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9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/>
                </a:p>
              </p:txBody>
            </p:sp>
            <p:sp>
              <p:nvSpPr>
                <p:cNvPr id="26" name="자유형: 도형 25">
                  <a:extLst>
                    <a:ext uri="{FF2B5EF4-FFF2-40B4-BE49-F238E27FC236}">
                      <a16:creationId xmlns:a16="http://schemas.microsoft.com/office/drawing/2014/main" id="{4CECB175-ECB4-D023-9035-53A5B550709F}"/>
                    </a:ext>
                  </a:extLst>
                </p:cNvPr>
                <p:cNvSpPr/>
                <p:nvPr/>
              </p:nvSpPr>
              <p:spPr>
                <a:xfrm>
                  <a:off x="5993966" y="1084287"/>
                  <a:ext cx="1473063" cy="535359"/>
                </a:xfrm>
                <a:custGeom>
                  <a:avLst/>
                  <a:gdLst>
                    <a:gd name="connsiteX0" fmla="*/ 1466117 w 1473063"/>
                    <a:gd name="connsiteY0" fmla="*/ 535359 h 535359"/>
                    <a:gd name="connsiteX1" fmla="*/ 1459345 w 1473063"/>
                    <a:gd name="connsiteY1" fmla="*/ 530074 h 535359"/>
                    <a:gd name="connsiteX2" fmla="*/ 1342292 w 1473063"/>
                    <a:gd name="connsiteY2" fmla="*/ 421908 h 535359"/>
                    <a:gd name="connsiteX3" fmla="*/ 1336850 w 1473063"/>
                    <a:gd name="connsiteY3" fmla="*/ 416858 h 535359"/>
                    <a:gd name="connsiteX4" fmla="*/ 1339043 w 1473063"/>
                    <a:gd name="connsiteY4" fmla="*/ 409772 h 535359"/>
                    <a:gd name="connsiteX5" fmla="*/ 1354271 w 1473063"/>
                    <a:gd name="connsiteY5" fmla="*/ 235797 h 535359"/>
                    <a:gd name="connsiteX6" fmla="*/ 1179396 w 1473063"/>
                    <a:gd name="connsiteY6" fmla="*/ 190385 h 535359"/>
                    <a:gd name="connsiteX7" fmla="*/ 1173407 w 1473063"/>
                    <a:gd name="connsiteY7" fmla="*/ 189955 h 535359"/>
                    <a:gd name="connsiteX8" fmla="*/ 1169962 w 1473063"/>
                    <a:gd name="connsiteY8" fmla="*/ 185022 h 535359"/>
                    <a:gd name="connsiteX9" fmla="*/ 1030163 w 1473063"/>
                    <a:gd name="connsiteY9" fmla="*/ 62997 h 535359"/>
                    <a:gd name="connsiteX10" fmla="*/ 860534 w 1473063"/>
                    <a:gd name="connsiteY10" fmla="*/ 145443 h 535359"/>
                    <a:gd name="connsiteX11" fmla="*/ 853879 w 1473063"/>
                    <a:gd name="connsiteY11" fmla="*/ 147518 h 535359"/>
                    <a:gd name="connsiteX12" fmla="*/ 848750 w 1473063"/>
                    <a:gd name="connsiteY12" fmla="*/ 142820 h 535359"/>
                    <a:gd name="connsiteX13" fmla="*/ 661857 w 1473063"/>
                    <a:gd name="connsiteY13" fmla="*/ 14140 h 535359"/>
                    <a:gd name="connsiteX14" fmla="*/ 491327 w 1473063"/>
                    <a:gd name="connsiteY14" fmla="*/ 163804 h 535359"/>
                    <a:gd name="connsiteX15" fmla="*/ 485494 w 1473063"/>
                    <a:gd name="connsiteY15" fmla="*/ 169402 h 535359"/>
                    <a:gd name="connsiteX16" fmla="*/ 478291 w 1473063"/>
                    <a:gd name="connsiteY16" fmla="*/ 165722 h 535359"/>
                    <a:gd name="connsiteX17" fmla="*/ 402657 w 1473063"/>
                    <a:gd name="connsiteY17" fmla="*/ 108135 h 535359"/>
                    <a:gd name="connsiteX18" fmla="*/ 243637 w 1473063"/>
                    <a:gd name="connsiteY18" fmla="*/ 125203 h 535359"/>
                    <a:gd name="connsiteX19" fmla="*/ 153752 w 1473063"/>
                    <a:gd name="connsiteY19" fmla="*/ 368744 h 535359"/>
                    <a:gd name="connsiteX20" fmla="*/ 152500 w 1473063"/>
                    <a:gd name="connsiteY20" fmla="*/ 375869 h 535359"/>
                    <a:gd name="connsiteX21" fmla="*/ 145609 w 1473063"/>
                    <a:gd name="connsiteY21" fmla="*/ 378062 h 535359"/>
                    <a:gd name="connsiteX22" fmla="*/ 12819 w 1473063"/>
                    <a:gd name="connsiteY22" fmla="*/ 435140 h 535359"/>
                    <a:gd name="connsiteX23" fmla="*/ 3188 w 1473063"/>
                    <a:gd name="connsiteY23" fmla="*/ 437215 h 535359"/>
                    <a:gd name="connsiteX24" fmla="*/ 1113 w 1473063"/>
                    <a:gd name="connsiteY24" fmla="*/ 427584 h 535359"/>
                    <a:gd name="connsiteX25" fmla="*/ 136605 w 1473063"/>
                    <a:gd name="connsiteY25" fmla="*/ 362050 h 535359"/>
                    <a:gd name="connsiteX26" fmla="*/ 236825 w 1473063"/>
                    <a:gd name="connsiteY26" fmla="*/ 113067 h 535359"/>
                    <a:gd name="connsiteX27" fmla="*/ 406649 w 1473063"/>
                    <a:gd name="connsiteY27" fmla="*/ 94824 h 535359"/>
                    <a:gd name="connsiteX28" fmla="*/ 481579 w 1473063"/>
                    <a:gd name="connsiteY28" fmla="*/ 144738 h 535359"/>
                    <a:gd name="connsiteX29" fmla="*/ 661035 w 1473063"/>
                    <a:gd name="connsiteY29" fmla="*/ 321 h 535359"/>
                    <a:gd name="connsiteX30" fmla="*/ 858185 w 1473063"/>
                    <a:gd name="connsiteY30" fmla="*/ 127787 h 535359"/>
                    <a:gd name="connsiteX31" fmla="*/ 1030516 w 1473063"/>
                    <a:gd name="connsiteY31" fmla="*/ 49178 h 535359"/>
                    <a:gd name="connsiteX32" fmla="*/ 1182097 w 1473063"/>
                    <a:gd name="connsiteY32" fmla="*/ 174648 h 535359"/>
                    <a:gd name="connsiteX33" fmla="*/ 1365350 w 1473063"/>
                    <a:gd name="connsiteY33" fmla="*/ 227459 h 535359"/>
                    <a:gd name="connsiteX34" fmla="*/ 1357638 w 1473063"/>
                    <a:gd name="connsiteY34" fmla="*/ 411338 h 535359"/>
                    <a:gd name="connsiteX35" fmla="*/ 1472851 w 1473063"/>
                    <a:gd name="connsiteY35" fmla="*/ 526786 h 535359"/>
                    <a:gd name="connsiteX36" fmla="*/ 1467762 w 1473063"/>
                    <a:gd name="connsiteY36" fmla="*/ 535242 h 535359"/>
                    <a:gd name="connsiteX37" fmla="*/ 1466117 w 1473063"/>
                    <a:gd name="connsiteY37" fmla="*/ 535359 h 535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473063" h="535359">
                      <a:moveTo>
                        <a:pt x="1466117" y="535359"/>
                      </a:moveTo>
                      <a:cubicBezTo>
                        <a:pt x="1462986" y="535359"/>
                        <a:pt x="1460128" y="533245"/>
                        <a:pt x="1459345" y="530074"/>
                      </a:cubicBezTo>
                      <a:cubicBezTo>
                        <a:pt x="1446309" y="477811"/>
                        <a:pt x="1397099" y="432321"/>
                        <a:pt x="1342292" y="421908"/>
                      </a:cubicBezTo>
                      <a:cubicBezTo>
                        <a:pt x="1339669" y="421399"/>
                        <a:pt x="1337555" y="419441"/>
                        <a:pt x="1336850" y="416858"/>
                      </a:cubicBezTo>
                      <a:cubicBezTo>
                        <a:pt x="1336146" y="414274"/>
                        <a:pt x="1337007" y="411494"/>
                        <a:pt x="1339043" y="409772"/>
                      </a:cubicBezTo>
                      <a:cubicBezTo>
                        <a:pt x="1386608" y="369097"/>
                        <a:pt x="1393732" y="287786"/>
                        <a:pt x="1354271" y="235797"/>
                      </a:cubicBezTo>
                      <a:cubicBezTo>
                        <a:pt x="1316219" y="185648"/>
                        <a:pt x="1241054" y="166152"/>
                        <a:pt x="1179396" y="190385"/>
                      </a:cubicBezTo>
                      <a:cubicBezTo>
                        <a:pt x="1177439" y="191168"/>
                        <a:pt x="1175247" y="191012"/>
                        <a:pt x="1173407" y="189955"/>
                      </a:cubicBezTo>
                      <a:cubicBezTo>
                        <a:pt x="1171566" y="188937"/>
                        <a:pt x="1170314" y="187097"/>
                        <a:pt x="1169962" y="185022"/>
                      </a:cubicBezTo>
                      <a:cubicBezTo>
                        <a:pt x="1158609" y="117374"/>
                        <a:pt x="1098516" y="64915"/>
                        <a:pt x="1030163" y="62997"/>
                      </a:cubicBezTo>
                      <a:cubicBezTo>
                        <a:pt x="972224" y="61392"/>
                        <a:pt x="910370" y="91419"/>
                        <a:pt x="860534" y="145443"/>
                      </a:cubicBezTo>
                      <a:cubicBezTo>
                        <a:pt x="858850" y="147283"/>
                        <a:pt x="856306" y="148066"/>
                        <a:pt x="853879" y="147518"/>
                      </a:cubicBezTo>
                      <a:cubicBezTo>
                        <a:pt x="851451" y="146970"/>
                        <a:pt x="849494" y="145169"/>
                        <a:pt x="848750" y="142820"/>
                      </a:cubicBezTo>
                      <a:cubicBezTo>
                        <a:pt x="824048" y="64641"/>
                        <a:pt x="743755" y="9403"/>
                        <a:pt x="661857" y="14140"/>
                      </a:cubicBezTo>
                      <a:cubicBezTo>
                        <a:pt x="580037" y="18955"/>
                        <a:pt x="506713" y="83276"/>
                        <a:pt x="491327" y="163804"/>
                      </a:cubicBezTo>
                      <a:cubicBezTo>
                        <a:pt x="490779" y="166740"/>
                        <a:pt x="488430" y="168971"/>
                        <a:pt x="485494" y="169402"/>
                      </a:cubicBezTo>
                      <a:cubicBezTo>
                        <a:pt x="482558" y="169832"/>
                        <a:pt x="479661" y="168345"/>
                        <a:pt x="478291" y="165722"/>
                      </a:cubicBezTo>
                      <a:cubicBezTo>
                        <a:pt x="460439" y="131428"/>
                        <a:pt x="427320" y="115456"/>
                        <a:pt x="402657" y="108135"/>
                      </a:cubicBezTo>
                      <a:cubicBezTo>
                        <a:pt x="351647" y="92906"/>
                        <a:pt x="289205" y="99640"/>
                        <a:pt x="243637" y="125203"/>
                      </a:cubicBezTo>
                      <a:cubicBezTo>
                        <a:pt x="170664" y="166152"/>
                        <a:pt x="115543" y="270913"/>
                        <a:pt x="153752" y="368744"/>
                      </a:cubicBezTo>
                      <a:cubicBezTo>
                        <a:pt x="154692" y="371172"/>
                        <a:pt x="154222" y="373912"/>
                        <a:pt x="152500" y="375869"/>
                      </a:cubicBezTo>
                      <a:cubicBezTo>
                        <a:pt x="150777" y="377827"/>
                        <a:pt x="148115" y="378649"/>
                        <a:pt x="145609" y="378062"/>
                      </a:cubicBezTo>
                      <a:cubicBezTo>
                        <a:pt x="77139" y="361463"/>
                        <a:pt x="35603" y="399906"/>
                        <a:pt x="12819" y="435140"/>
                      </a:cubicBezTo>
                      <a:cubicBezTo>
                        <a:pt x="10744" y="438389"/>
                        <a:pt x="6398" y="439329"/>
                        <a:pt x="3188" y="437215"/>
                      </a:cubicBezTo>
                      <a:cubicBezTo>
                        <a:pt x="-61" y="435140"/>
                        <a:pt x="-962" y="430794"/>
                        <a:pt x="1113" y="427584"/>
                      </a:cubicBezTo>
                      <a:cubicBezTo>
                        <a:pt x="34311" y="376300"/>
                        <a:pt x="82033" y="353320"/>
                        <a:pt x="136605" y="362050"/>
                      </a:cubicBezTo>
                      <a:cubicBezTo>
                        <a:pt x="104269" y="260735"/>
                        <a:pt x="161699" y="155230"/>
                        <a:pt x="236825" y="113067"/>
                      </a:cubicBezTo>
                      <a:cubicBezTo>
                        <a:pt x="285525" y="85742"/>
                        <a:pt x="352195" y="78578"/>
                        <a:pt x="406649" y="94824"/>
                      </a:cubicBezTo>
                      <a:cubicBezTo>
                        <a:pt x="439143" y="104533"/>
                        <a:pt x="464746" y="121602"/>
                        <a:pt x="481579" y="144738"/>
                      </a:cubicBezTo>
                      <a:cubicBezTo>
                        <a:pt x="504403" y="66011"/>
                        <a:pt x="578706" y="5136"/>
                        <a:pt x="661035" y="321"/>
                      </a:cubicBezTo>
                      <a:cubicBezTo>
                        <a:pt x="745125" y="-4690"/>
                        <a:pt x="827845" y="49530"/>
                        <a:pt x="858185" y="127787"/>
                      </a:cubicBezTo>
                      <a:cubicBezTo>
                        <a:pt x="909313" y="76072"/>
                        <a:pt x="971754" y="47612"/>
                        <a:pt x="1030516" y="49178"/>
                      </a:cubicBezTo>
                      <a:cubicBezTo>
                        <a:pt x="1102626" y="51174"/>
                        <a:pt x="1166360" y="104533"/>
                        <a:pt x="1182097" y="174648"/>
                      </a:cubicBezTo>
                      <a:cubicBezTo>
                        <a:pt x="1247788" y="152764"/>
                        <a:pt x="1325301" y="174648"/>
                        <a:pt x="1365350" y="227459"/>
                      </a:cubicBezTo>
                      <a:cubicBezTo>
                        <a:pt x="1406260" y="281366"/>
                        <a:pt x="1401797" y="363929"/>
                        <a:pt x="1357638" y="411338"/>
                      </a:cubicBezTo>
                      <a:cubicBezTo>
                        <a:pt x="1412249" y="426840"/>
                        <a:pt x="1459580" y="473622"/>
                        <a:pt x="1472851" y="526786"/>
                      </a:cubicBezTo>
                      <a:cubicBezTo>
                        <a:pt x="1473791" y="530505"/>
                        <a:pt x="1471520" y="534302"/>
                        <a:pt x="1467762" y="535242"/>
                      </a:cubicBezTo>
                      <a:cubicBezTo>
                        <a:pt x="1467253" y="535320"/>
                        <a:pt x="1466666" y="535359"/>
                        <a:pt x="1466117" y="535359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9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/>
                </a:p>
              </p:txBody>
            </p:sp>
          </p:grp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7C3E959-266A-F2EC-B8B9-5D8440D452EE}"/>
                  </a:ext>
                </a:extLst>
              </p:cNvPr>
              <p:cNvSpPr txBox="1"/>
              <p:nvPr/>
            </p:nvSpPr>
            <p:spPr>
              <a:xfrm>
                <a:off x="7672250" y="5105715"/>
                <a:ext cx="105373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400" dirty="0">
                    <a:solidFill>
                      <a:schemeClr val="accent1"/>
                    </a:solidFill>
                  </a:rPr>
                  <a:t>요리사</a:t>
                </a:r>
              </a:p>
            </p:txBody>
          </p:sp>
        </p:grp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A8CA32E3-F441-ECBC-1FE4-4996B43AE89B}"/>
              </a:ext>
            </a:extLst>
          </p:cNvPr>
          <p:cNvGrpSpPr/>
          <p:nvPr/>
        </p:nvGrpSpPr>
        <p:grpSpPr>
          <a:xfrm>
            <a:off x="9985224" y="1607565"/>
            <a:ext cx="1354067" cy="1136320"/>
            <a:chOff x="9985224" y="1607565"/>
            <a:chExt cx="1354067" cy="1136320"/>
          </a:xfrm>
        </p:grpSpPr>
        <p:sp>
          <p:nvSpPr>
            <p:cNvPr id="63" name="직사각형 62">
              <a:extLst>
                <a:ext uri="{FF2B5EF4-FFF2-40B4-BE49-F238E27FC236}">
                  <a16:creationId xmlns:a16="http://schemas.microsoft.com/office/drawing/2014/main" id="{E8698B11-4A0A-5C1A-940C-1402E068393F}"/>
                </a:ext>
              </a:extLst>
            </p:cNvPr>
            <p:cNvSpPr/>
            <p:nvPr/>
          </p:nvSpPr>
          <p:spPr>
            <a:xfrm>
              <a:off x="10200814" y="2109440"/>
              <a:ext cx="922885" cy="132570"/>
            </a:xfrm>
            <a:custGeom>
              <a:avLst/>
              <a:gdLst>
                <a:gd name="connsiteX0" fmla="*/ 0 w 922885"/>
                <a:gd name="connsiteY0" fmla="*/ 0 h 132570"/>
                <a:gd name="connsiteX1" fmla="*/ 470671 w 922885"/>
                <a:gd name="connsiteY1" fmla="*/ 0 h 132570"/>
                <a:gd name="connsiteX2" fmla="*/ 922885 w 922885"/>
                <a:gd name="connsiteY2" fmla="*/ 0 h 132570"/>
                <a:gd name="connsiteX3" fmla="*/ 922885 w 922885"/>
                <a:gd name="connsiteY3" fmla="*/ 132570 h 132570"/>
                <a:gd name="connsiteX4" fmla="*/ 442985 w 922885"/>
                <a:gd name="connsiteY4" fmla="*/ 132570 h 132570"/>
                <a:gd name="connsiteX5" fmla="*/ 0 w 922885"/>
                <a:gd name="connsiteY5" fmla="*/ 132570 h 132570"/>
                <a:gd name="connsiteX6" fmla="*/ 0 w 922885"/>
                <a:gd name="connsiteY6" fmla="*/ 0 h 132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22885" h="132570" fill="none" extrusionOk="0">
                  <a:moveTo>
                    <a:pt x="0" y="0"/>
                  </a:moveTo>
                  <a:cubicBezTo>
                    <a:pt x="195323" y="-41397"/>
                    <a:pt x="241297" y="10817"/>
                    <a:pt x="470671" y="0"/>
                  </a:cubicBezTo>
                  <a:cubicBezTo>
                    <a:pt x="700045" y="-10817"/>
                    <a:pt x="800326" y="10491"/>
                    <a:pt x="922885" y="0"/>
                  </a:cubicBezTo>
                  <a:cubicBezTo>
                    <a:pt x="927485" y="52774"/>
                    <a:pt x="910041" y="73354"/>
                    <a:pt x="922885" y="132570"/>
                  </a:cubicBezTo>
                  <a:cubicBezTo>
                    <a:pt x="726437" y="186268"/>
                    <a:pt x="569112" y="125340"/>
                    <a:pt x="442985" y="132570"/>
                  </a:cubicBezTo>
                  <a:cubicBezTo>
                    <a:pt x="316858" y="139800"/>
                    <a:pt x="159000" y="98703"/>
                    <a:pt x="0" y="132570"/>
                  </a:cubicBezTo>
                  <a:cubicBezTo>
                    <a:pt x="-9344" y="84106"/>
                    <a:pt x="1132" y="42839"/>
                    <a:pt x="0" y="0"/>
                  </a:cubicBezTo>
                  <a:close/>
                </a:path>
                <a:path w="922885" h="132570" stroke="0" extrusionOk="0">
                  <a:moveTo>
                    <a:pt x="0" y="0"/>
                  </a:moveTo>
                  <a:cubicBezTo>
                    <a:pt x="130461" y="-4351"/>
                    <a:pt x="349351" y="33663"/>
                    <a:pt x="442985" y="0"/>
                  </a:cubicBezTo>
                  <a:cubicBezTo>
                    <a:pt x="536619" y="-33663"/>
                    <a:pt x="808255" y="32378"/>
                    <a:pt x="922885" y="0"/>
                  </a:cubicBezTo>
                  <a:cubicBezTo>
                    <a:pt x="924127" y="59690"/>
                    <a:pt x="911270" y="96255"/>
                    <a:pt x="922885" y="132570"/>
                  </a:cubicBezTo>
                  <a:cubicBezTo>
                    <a:pt x="702282" y="169327"/>
                    <a:pt x="622385" y="104407"/>
                    <a:pt x="452214" y="132570"/>
                  </a:cubicBezTo>
                  <a:cubicBezTo>
                    <a:pt x="282043" y="160733"/>
                    <a:pt x="145750" y="91108"/>
                    <a:pt x="0" y="132570"/>
                  </a:cubicBezTo>
                  <a:cubicBezTo>
                    <a:pt x="-6427" y="99011"/>
                    <a:pt x="6391" y="44033"/>
                    <a:pt x="0" y="0"/>
                  </a:cubicBezTo>
                  <a:close/>
                </a:path>
              </a:pathLst>
            </a:custGeom>
            <a:solidFill>
              <a:srgbClr val="EDF7ED"/>
            </a:solidFill>
            <a:ln>
              <a:solidFill>
                <a:srgbClr val="EDF7ED"/>
              </a:solidFill>
              <a:extLst>
                <a:ext uri="{C807C97D-BFC1-408E-A445-0C87EB9F89A2}">
                  <ask:lineSketchStyleProps xmlns:ask="http://schemas.microsoft.com/office/drawing/2018/sketchyshapes" sd="158228927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60" name="그룹 59">
              <a:extLst>
                <a:ext uri="{FF2B5EF4-FFF2-40B4-BE49-F238E27FC236}">
                  <a16:creationId xmlns:a16="http://schemas.microsoft.com/office/drawing/2014/main" id="{A418DA6D-AD40-D5A6-EADD-1BE5E106441D}"/>
                </a:ext>
              </a:extLst>
            </p:cNvPr>
            <p:cNvGrpSpPr/>
            <p:nvPr/>
          </p:nvGrpSpPr>
          <p:grpSpPr>
            <a:xfrm>
              <a:off x="9985224" y="1607565"/>
              <a:ext cx="1354067" cy="1136320"/>
              <a:chOff x="10179640" y="1667826"/>
              <a:chExt cx="1354067" cy="1136320"/>
            </a:xfrm>
          </p:grpSpPr>
          <p:sp>
            <p:nvSpPr>
              <p:cNvPr id="27" name="자유형: 도형 26">
                <a:extLst>
                  <a:ext uri="{FF2B5EF4-FFF2-40B4-BE49-F238E27FC236}">
                    <a16:creationId xmlns:a16="http://schemas.microsoft.com/office/drawing/2014/main" id="{DEEFAC1C-FAA8-E4D2-D97D-E0F17E981F6E}"/>
                  </a:ext>
                </a:extLst>
              </p:cNvPr>
              <p:cNvSpPr/>
              <p:nvPr/>
            </p:nvSpPr>
            <p:spPr>
              <a:xfrm>
                <a:off x="10179640" y="1667826"/>
                <a:ext cx="1354067" cy="1136320"/>
              </a:xfrm>
              <a:custGeom>
                <a:avLst/>
                <a:gdLst>
                  <a:gd name="connsiteX0" fmla="*/ 751252 w 1354067"/>
                  <a:gd name="connsiteY0" fmla="*/ 1136321 h 1136320"/>
                  <a:gd name="connsiteX1" fmla="*/ 747377 w 1354067"/>
                  <a:gd name="connsiteY1" fmla="*/ 1135146 h 1136320"/>
                  <a:gd name="connsiteX2" fmla="*/ 745497 w 1354067"/>
                  <a:gd name="connsiteY2" fmla="*/ 1125477 h 1136320"/>
                  <a:gd name="connsiteX3" fmla="*/ 749647 w 1354067"/>
                  <a:gd name="connsiteY3" fmla="*/ 1119291 h 1136320"/>
                  <a:gd name="connsiteX4" fmla="*/ 813694 w 1354067"/>
                  <a:gd name="connsiteY4" fmla="*/ 983290 h 1136320"/>
                  <a:gd name="connsiteX5" fmla="*/ 731952 w 1354067"/>
                  <a:gd name="connsiteY5" fmla="*/ 945473 h 1136320"/>
                  <a:gd name="connsiteX6" fmla="*/ 727568 w 1354067"/>
                  <a:gd name="connsiteY6" fmla="*/ 888278 h 1136320"/>
                  <a:gd name="connsiteX7" fmla="*/ 785155 w 1354067"/>
                  <a:gd name="connsiteY7" fmla="*/ 882131 h 1136320"/>
                  <a:gd name="connsiteX8" fmla="*/ 828139 w 1354067"/>
                  <a:gd name="connsiteY8" fmla="*/ 962464 h 1136320"/>
                  <a:gd name="connsiteX9" fmla="*/ 828335 w 1354067"/>
                  <a:gd name="connsiteY9" fmla="*/ 971115 h 1136320"/>
                  <a:gd name="connsiteX10" fmla="*/ 980817 w 1354067"/>
                  <a:gd name="connsiteY10" fmla="*/ 939092 h 1136320"/>
                  <a:gd name="connsiteX11" fmla="*/ 1250783 w 1354067"/>
                  <a:gd name="connsiteY11" fmla="*/ 740376 h 1136320"/>
                  <a:gd name="connsiteX12" fmla="*/ 1332055 w 1354067"/>
                  <a:gd name="connsiteY12" fmla="*/ 398690 h 1136320"/>
                  <a:gd name="connsiteX13" fmla="*/ 1097635 w 1354067"/>
                  <a:gd name="connsiteY13" fmla="*/ 115453 h 1136320"/>
                  <a:gd name="connsiteX14" fmla="*/ 688224 w 1354067"/>
                  <a:gd name="connsiteY14" fmla="*/ 14098 h 1136320"/>
                  <a:gd name="connsiteX15" fmla="*/ 320230 w 1354067"/>
                  <a:gd name="connsiteY15" fmla="*/ 77479 h 1136320"/>
                  <a:gd name="connsiteX16" fmla="*/ 32765 w 1354067"/>
                  <a:gd name="connsiteY16" fmla="*/ 371913 h 1136320"/>
                  <a:gd name="connsiteX17" fmla="*/ 94306 w 1354067"/>
                  <a:gd name="connsiteY17" fmla="*/ 748910 h 1136320"/>
                  <a:gd name="connsiteX18" fmla="*/ 606561 w 1354067"/>
                  <a:gd name="connsiteY18" fmla="*/ 908556 h 1136320"/>
                  <a:gd name="connsiteX19" fmla="*/ 614938 w 1354067"/>
                  <a:gd name="connsiteY19" fmla="*/ 913802 h 1136320"/>
                  <a:gd name="connsiteX20" fmla="*/ 609692 w 1354067"/>
                  <a:gd name="connsiteY20" fmla="*/ 922141 h 1136320"/>
                  <a:gd name="connsiteX21" fmla="*/ 82366 w 1354067"/>
                  <a:gd name="connsiteY21" fmla="*/ 756035 h 1136320"/>
                  <a:gd name="connsiteX22" fmla="*/ 19533 w 1354067"/>
                  <a:gd name="connsiteY22" fmla="*/ 367528 h 1136320"/>
                  <a:gd name="connsiteX23" fmla="*/ 314867 w 1354067"/>
                  <a:gd name="connsiteY23" fmla="*/ 64599 h 1136320"/>
                  <a:gd name="connsiteX24" fmla="*/ 688497 w 1354067"/>
                  <a:gd name="connsiteY24" fmla="*/ 161 h 1136320"/>
                  <a:gd name="connsiteX25" fmla="*/ 1104761 w 1354067"/>
                  <a:gd name="connsiteY25" fmla="*/ 103434 h 1136320"/>
                  <a:gd name="connsiteX26" fmla="*/ 1345757 w 1354067"/>
                  <a:gd name="connsiteY26" fmla="*/ 395715 h 1136320"/>
                  <a:gd name="connsiteX27" fmla="*/ 1262293 w 1354067"/>
                  <a:gd name="connsiteY27" fmla="*/ 748362 h 1136320"/>
                  <a:gd name="connsiteX28" fmla="*/ 986416 w 1354067"/>
                  <a:gd name="connsiteY28" fmla="*/ 951933 h 1136320"/>
                  <a:gd name="connsiteX29" fmla="*/ 827591 w 1354067"/>
                  <a:gd name="connsiteY29" fmla="*/ 985091 h 1136320"/>
                  <a:gd name="connsiteX30" fmla="*/ 761235 w 1354067"/>
                  <a:gd name="connsiteY30" fmla="*/ 1127082 h 1136320"/>
                  <a:gd name="connsiteX31" fmla="*/ 757085 w 1354067"/>
                  <a:gd name="connsiteY31" fmla="*/ 1133228 h 1136320"/>
                  <a:gd name="connsiteX32" fmla="*/ 751252 w 1354067"/>
                  <a:gd name="connsiteY32" fmla="*/ 1136321 h 1136320"/>
                  <a:gd name="connsiteX33" fmla="*/ 759434 w 1354067"/>
                  <a:gd name="connsiteY33" fmla="*/ 886477 h 1136320"/>
                  <a:gd name="connsiteX34" fmla="*/ 738294 w 1354067"/>
                  <a:gd name="connsiteY34" fmla="*/ 897204 h 1136320"/>
                  <a:gd name="connsiteX35" fmla="*/ 741035 w 1354067"/>
                  <a:gd name="connsiteY35" fmla="*/ 934864 h 1136320"/>
                  <a:gd name="connsiteX36" fmla="*/ 814398 w 1354067"/>
                  <a:gd name="connsiteY36" fmla="*/ 969236 h 1136320"/>
                  <a:gd name="connsiteX37" fmla="*/ 814241 w 1354067"/>
                  <a:gd name="connsiteY37" fmla="*/ 963168 h 1136320"/>
                  <a:gd name="connsiteX38" fmla="*/ 776385 w 1354067"/>
                  <a:gd name="connsiteY38" fmla="*/ 892975 h 1136320"/>
                  <a:gd name="connsiteX39" fmla="*/ 759434 w 1354067"/>
                  <a:gd name="connsiteY39" fmla="*/ 886477 h 1136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354067" h="1136320">
                    <a:moveTo>
                      <a:pt x="751252" y="1136321"/>
                    </a:moveTo>
                    <a:cubicBezTo>
                      <a:pt x="749921" y="1136321"/>
                      <a:pt x="748551" y="1135929"/>
                      <a:pt x="747377" y="1135146"/>
                    </a:cubicBezTo>
                    <a:cubicBezTo>
                      <a:pt x="744167" y="1132993"/>
                      <a:pt x="743344" y="1128648"/>
                      <a:pt x="745497" y="1125477"/>
                    </a:cubicBezTo>
                    <a:lnTo>
                      <a:pt x="749647" y="1119291"/>
                    </a:lnTo>
                    <a:cubicBezTo>
                      <a:pt x="778773" y="1076111"/>
                      <a:pt x="808761" y="1031599"/>
                      <a:pt x="813694" y="983290"/>
                    </a:cubicBezTo>
                    <a:cubicBezTo>
                      <a:pt x="783393" y="978162"/>
                      <a:pt x="754540" y="964851"/>
                      <a:pt x="731952" y="945473"/>
                    </a:cubicBezTo>
                    <a:cubicBezTo>
                      <a:pt x="712026" y="928405"/>
                      <a:pt x="714688" y="903780"/>
                      <a:pt x="727568" y="888278"/>
                    </a:cubicBezTo>
                    <a:cubicBezTo>
                      <a:pt x="740604" y="872618"/>
                      <a:pt x="764563" y="865493"/>
                      <a:pt x="785155" y="882131"/>
                    </a:cubicBezTo>
                    <a:cubicBezTo>
                      <a:pt x="810210" y="902410"/>
                      <a:pt x="826691" y="933181"/>
                      <a:pt x="828139" y="962464"/>
                    </a:cubicBezTo>
                    <a:cubicBezTo>
                      <a:pt x="828296" y="965360"/>
                      <a:pt x="828335" y="968257"/>
                      <a:pt x="828335" y="971115"/>
                    </a:cubicBezTo>
                    <a:cubicBezTo>
                      <a:pt x="885648" y="976635"/>
                      <a:pt x="942452" y="955691"/>
                      <a:pt x="980817" y="939092"/>
                    </a:cubicBezTo>
                    <a:cubicBezTo>
                      <a:pt x="1068431" y="901196"/>
                      <a:pt x="1178320" y="844393"/>
                      <a:pt x="1250783" y="740376"/>
                    </a:cubicBezTo>
                    <a:cubicBezTo>
                      <a:pt x="1278657" y="700405"/>
                      <a:pt x="1366819" y="557554"/>
                      <a:pt x="1332055" y="398690"/>
                    </a:cubicBezTo>
                    <a:cubicBezTo>
                      <a:pt x="1307783" y="287901"/>
                      <a:pt x="1228939" y="192614"/>
                      <a:pt x="1097635" y="115453"/>
                    </a:cubicBezTo>
                    <a:cubicBezTo>
                      <a:pt x="987590" y="50780"/>
                      <a:pt x="849867" y="16682"/>
                      <a:pt x="688224" y="14098"/>
                    </a:cubicBezTo>
                    <a:cubicBezTo>
                      <a:pt x="549326" y="11906"/>
                      <a:pt x="425500" y="33203"/>
                      <a:pt x="320230" y="77479"/>
                    </a:cubicBezTo>
                    <a:cubicBezTo>
                      <a:pt x="218054" y="120425"/>
                      <a:pt x="81466" y="223306"/>
                      <a:pt x="32765" y="371913"/>
                    </a:cubicBezTo>
                    <a:cubicBezTo>
                      <a:pt x="-5757" y="489436"/>
                      <a:pt x="14953" y="616315"/>
                      <a:pt x="94306" y="748910"/>
                    </a:cubicBezTo>
                    <a:cubicBezTo>
                      <a:pt x="180158" y="892388"/>
                      <a:pt x="433173" y="948174"/>
                      <a:pt x="606561" y="908556"/>
                    </a:cubicBezTo>
                    <a:cubicBezTo>
                      <a:pt x="610319" y="907656"/>
                      <a:pt x="614077" y="910044"/>
                      <a:pt x="614938" y="913802"/>
                    </a:cubicBezTo>
                    <a:cubicBezTo>
                      <a:pt x="615799" y="917560"/>
                      <a:pt x="613451" y="921280"/>
                      <a:pt x="609692" y="922141"/>
                    </a:cubicBezTo>
                    <a:cubicBezTo>
                      <a:pt x="431646" y="962855"/>
                      <a:pt x="171311" y="904642"/>
                      <a:pt x="82366" y="756035"/>
                    </a:cubicBezTo>
                    <a:cubicBezTo>
                      <a:pt x="820" y="619799"/>
                      <a:pt x="-20281" y="489083"/>
                      <a:pt x="19533" y="367528"/>
                    </a:cubicBezTo>
                    <a:cubicBezTo>
                      <a:pt x="69682" y="214498"/>
                      <a:pt x="209989" y="108680"/>
                      <a:pt x="314867" y="64599"/>
                    </a:cubicBezTo>
                    <a:cubicBezTo>
                      <a:pt x="421977" y="19579"/>
                      <a:pt x="547760" y="-2109"/>
                      <a:pt x="688497" y="161"/>
                    </a:cubicBezTo>
                    <a:cubicBezTo>
                      <a:pt x="852568" y="2784"/>
                      <a:pt x="992601" y="37548"/>
                      <a:pt x="1104761" y="103434"/>
                    </a:cubicBezTo>
                    <a:cubicBezTo>
                      <a:pt x="1239548" y="182631"/>
                      <a:pt x="1320624" y="280971"/>
                      <a:pt x="1345757" y="395715"/>
                    </a:cubicBezTo>
                    <a:cubicBezTo>
                      <a:pt x="1381734" y="560137"/>
                      <a:pt x="1290988" y="707217"/>
                      <a:pt x="1262293" y="748362"/>
                    </a:cubicBezTo>
                    <a:cubicBezTo>
                      <a:pt x="1187833" y="855276"/>
                      <a:pt x="1075752" y="913293"/>
                      <a:pt x="986416" y="951933"/>
                    </a:cubicBezTo>
                    <a:cubicBezTo>
                      <a:pt x="946719" y="969080"/>
                      <a:pt x="887919" y="990728"/>
                      <a:pt x="827591" y="985091"/>
                    </a:cubicBezTo>
                    <a:cubicBezTo>
                      <a:pt x="822306" y="1036571"/>
                      <a:pt x="791340" y="1082492"/>
                      <a:pt x="761235" y="1127082"/>
                    </a:cubicBezTo>
                    <a:lnTo>
                      <a:pt x="757085" y="1133228"/>
                    </a:lnTo>
                    <a:cubicBezTo>
                      <a:pt x="755715" y="1135225"/>
                      <a:pt x="753523" y="1136321"/>
                      <a:pt x="751252" y="1136321"/>
                    </a:cubicBezTo>
                    <a:close/>
                    <a:moveTo>
                      <a:pt x="759434" y="886477"/>
                    </a:moveTo>
                    <a:cubicBezTo>
                      <a:pt x="751095" y="886477"/>
                      <a:pt x="743501" y="890900"/>
                      <a:pt x="738294" y="897204"/>
                    </a:cubicBezTo>
                    <a:cubicBezTo>
                      <a:pt x="729760" y="907460"/>
                      <a:pt x="727293" y="923080"/>
                      <a:pt x="741035" y="934864"/>
                    </a:cubicBezTo>
                    <a:cubicBezTo>
                      <a:pt x="761314" y="952246"/>
                      <a:pt x="787151" y="964343"/>
                      <a:pt x="814398" y="969236"/>
                    </a:cubicBezTo>
                    <a:cubicBezTo>
                      <a:pt x="814398" y="967239"/>
                      <a:pt x="814320" y="965204"/>
                      <a:pt x="814241" y="963168"/>
                    </a:cubicBezTo>
                    <a:cubicBezTo>
                      <a:pt x="812989" y="937722"/>
                      <a:pt x="798465" y="910827"/>
                      <a:pt x="776385" y="892975"/>
                    </a:cubicBezTo>
                    <a:cubicBezTo>
                      <a:pt x="770709" y="888395"/>
                      <a:pt x="764915" y="886477"/>
                      <a:pt x="759434" y="886477"/>
                    </a:cubicBezTo>
                    <a:close/>
                  </a:path>
                </a:pathLst>
              </a:custGeom>
              <a:solidFill>
                <a:srgbClr val="000000"/>
              </a:solidFill>
              <a:ln w="39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CDD8606-7B31-005C-D602-E88E2ABC5AE8}"/>
                  </a:ext>
                </a:extLst>
              </p:cNvPr>
              <p:cNvSpPr txBox="1"/>
              <p:nvPr/>
            </p:nvSpPr>
            <p:spPr>
              <a:xfrm>
                <a:off x="10343446" y="2028825"/>
                <a:ext cx="105373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400" dirty="0">
                    <a:solidFill>
                      <a:srgbClr val="00B050"/>
                    </a:solidFill>
                  </a:rPr>
                  <a:t>간호사</a:t>
                </a:r>
              </a:p>
            </p:txBody>
          </p:sp>
        </p:grpSp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C5AF47A8-8FC9-EC6F-C15D-88C5B2B6EF2C}"/>
              </a:ext>
            </a:extLst>
          </p:cNvPr>
          <p:cNvGrpSpPr/>
          <p:nvPr/>
        </p:nvGrpSpPr>
        <p:grpSpPr>
          <a:xfrm>
            <a:off x="2375204" y="3427739"/>
            <a:ext cx="1593379" cy="1217238"/>
            <a:chOff x="2375204" y="3427739"/>
            <a:chExt cx="1593379" cy="1217238"/>
          </a:xfrm>
        </p:grpSpPr>
        <p:grpSp>
          <p:nvGrpSpPr>
            <p:cNvPr id="28" name="그래픽 21">
              <a:extLst>
                <a:ext uri="{FF2B5EF4-FFF2-40B4-BE49-F238E27FC236}">
                  <a16:creationId xmlns:a16="http://schemas.microsoft.com/office/drawing/2014/main" id="{562E7740-7CD5-A1DC-7058-6D942406670C}"/>
                </a:ext>
              </a:extLst>
            </p:cNvPr>
            <p:cNvGrpSpPr/>
            <p:nvPr/>
          </p:nvGrpSpPr>
          <p:grpSpPr>
            <a:xfrm>
              <a:off x="2375204" y="3427739"/>
              <a:ext cx="1593379" cy="1217238"/>
              <a:chOff x="3451974" y="3582495"/>
              <a:chExt cx="1593379" cy="1217238"/>
            </a:xfrm>
            <a:solidFill>
              <a:srgbClr val="000000"/>
            </a:solidFill>
          </p:grpSpPr>
          <p:sp>
            <p:nvSpPr>
              <p:cNvPr id="29" name="자유형: 도형 28">
                <a:extLst>
                  <a:ext uri="{FF2B5EF4-FFF2-40B4-BE49-F238E27FC236}">
                    <a16:creationId xmlns:a16="http://schemas.microsoft.com/office/drawing/2014/main" id="{815A6A97-0247-35AD-12DA-58C91E54D602}"/>
                  </a:ext>
                </a:extLst>
              </p:cNvPr>
              <p:cNvSpPr/>
              <p:nvPr/>
            </p:nvSpPr>
            <p:spPr>
              <a:xfrm>
                <a:off x="3553373" y="3599310"/>
                <a:ext cx="1491981" cy="1200423"/>
              </a:xfrm>
              <a:custGeom>
                <a:avLst/>
                <a:gdLst>
                  <a:gd name="connsiteX0" fmla="*/ 692994 w 1491981"/>
                  <a:gd name="connsiteY0" fmla="*/ 1200423 h 1200423"/>
                  <a:gd name="connsiteX1" fmla="*/ 479480 w 1491981"/>
                  <a:gd name="connsiteY1" fmla="*/ 1080239 h 1200423"/>
                  <a:gd name="connsiteX2" fmla="*/ 251598 w 1491981"/>
                  <a:gd name="connsiteY2" fmla="*/ 1131601 h 1200423"/>
                  <a:gd name="connsiteX3" fmla="*/ 28336 w 1491981"/>
                  <a:gd name="connsiteY3" fmla="*/ 888530 h 1200423"/>
                  <a:gd name="connsiteX4" fmla="*/ 59576 w 1491981"/>
                  <a:gd name="connsiteY4" fmla="*/ 738201 h 1200423"/>
                  <a:gd name="connsiteX5" fmla="*/ 72221 w 1491981"/>
                  <a:gd name="connsiteY5" fmla="*/ 723403 h 1200423"/>
                  <a:gd name="connsiteX6" fmla="*/ 21016 w 1491981"/>
                  <a:gd name="connsiteY6" fmla="*/ 419613 h 1200423"/>
                  <a:gd name="connsiteX7" fmla="*/ 263500 w 1491981"/>
                  <a:gd name="connsiteY7" fmla="*/ 227825 h 1200423"/>
                  <a:gd name="connsiteX8" fmla="*/ 263500 w 1491981"/>
                  <a:gd name="connsiteY8" fmla="*/ 227825 h 1200423"/>
                  <a:gd name="connsiteX9" fmla="*/ 347433 w 1491981"/>
                  <a:gd name="connsiteY9" fmla="*/ 244737 h 1200423"/>
                  <a:gd name="connsiteX10" fmla="*/ 448475 w 1491981"/>
                  <a:gd name="connsiteY10" fmla="*/ 77144 h 1200423"/>
                  <a:gd name="connsiteX11" fmla="*/ 743496 w 1491981"/>
                  <a:gd name="connsiteY11" fmla="*/ 18617 h 1200423"/>
                  <a:gd name="connsiteX12" fmla="*/ 908153 w 1491981"/>
                  <a:gd name="connsiteY12" fmla="*/ 136219 h 1200423"/>
                  <a:gd name="connsiteX13" fmla="*/ 1124369 w 1491981"/>
                  <a:gd name="connsiteY13" fmla="*/ 136023 h 1200423"/>
                  <a:gd name="connsiteX14" fmla="*/ 1279513 w 1491981"/>
                  <a:gd name="connsiteY14" fmla="*/ 317671 h 1200423"/>
                  <a:gd name="connsiteX15" fmla="*/ 1279004 w 1491981"/>
                  <a:gd name="connsiteY15" fmla="*/ 372361 h 1200423"/>
                  <a:gd name="connsiteX16" fmla="*/ 1279474 w 1491981"/>
                  <a:gd name="connsiteY16" fmla="*/ 372321 h 1200423"/>
                  <a:gd name="connsiteX17" fmla="*/ 1425105 w 1491981"/>
                  <a:gd name="connsiteY17" fmla="*/ 419691 h 1200423"/>
                  <a:gd name="connsiteX18" fmla="*/ 1488877 w 1491981"/>
                  <a:gd name="connsiteY18" fmla="*/ 722502 h 1200423"/>
                  <a:gd name="connsiteX19" fmla="*/ 1349158 w 1491981"/>
                  <a:gd name="connsiteY19" fmla="*/ 946312 h 1200423"/>
                  <a:gd name="connsiteX20" fmla="*/ 1331776 w 1491981"/>
                  <a:gd name="connsiteY20" fmla="*/ 954808 h 1200423"/>
                  <a:gd name="connsiteX21" fmla="*/ 1322811 w 1491981"/>
                  <a:gd name="connsiteY21" fmla="*/ 1014939 h 1200423"/>
                  <a:gd name="connsiteX22" fmla="*/ 1244710 w 1491981"/>
                  <a:gd name="connsiteY22" fmla="*/ 1113867 h 1200423"/>
                  <a:gd name="connsiteX23" fmla="*/ 1043723 w 1491981"/>
                  <a:gd name="connsiteY23" fmla="*/ 1171728 h 1200423"/>
                  <a:gd name="connsiteX24" fmla="*/ 928627 w 1491981"/>
                  <a:gd name="connsiteY24" fmla="*/ 1105489 h 1200423"/>
                  <a:gd name="connsiteX25" fmla="*/ 842501 w 1491981"/>
                  <a:gd name="connsiteY25" fmla="*/ 1167852 h 1200423"/>
                  <a:gd name="connsiteX26" fmla="*/ 692994 w 1491981"/>
                  <a:gd name="connsiteY26" fmla="*/ 1200423 h 1200423"/>
                  <a:gd name="connsiteX27" fmla="*/ 488602 w 1491981"/>
                  <a:gd name="connsiteY27" fmla="*/ 1068181 h 1200423"/>
                  <a:gd name="connsiteX28" fmla="*/ 489541 w 1491981"/>
                  <a:gd name="connsiteY28" fmla="*/ 1069864 h 1200423"/>
                  <a:gd name="connsiteX29" fmla="*/ 837177 w 1491981"/>
                  <a:gd name="connsiteY29" fmla="*/ 1154894 h 1200423"/>
                  <a:gd name="connsiteX30" fmla="*/ 919976 w 1491981"/>
                  <a:gd name="connsiteY30" fmla="*/ 1093979 h 1200423"/>
                  <a:gd name="connsiteX31" fmla="*/ 892337 w 1491981"/>
                  <a:gd name="connsiteY31" fmla="*/ 1015057 h 1200423"/>
                  <a:gd name="connsiteX32" fmla="*/ 908701 w 1491981"/>
                  <a:gd name="connsiteY32" fmla="*/ 984247 h 1200423"/>
                  <a:gd name="connsiteX33" fmla="*/ 930115 w 1491981"/>
                  <a:gd name="connsiteY33" fmla="*/ 983425 h 1200423"/>
                  <a:gd name="connsiteX34" fmla="*/ 952469 w 1491981"/>
                  <a:gd name="connsiteY34" fmla="*/ 1013099 h 1200423"/>
                  <a:gd name="connsiteX35" fmla="*/ 936888 w 1491981"/>
                  <a:gd name="connsiteY35" fmla="*/ 1093862 h 1200423"/>
                  <a:gd name="connsiteX36" fmla="*/ 1045837 w 1491981"/>
                  <a:gd name="connsiteY36" fmla="*/ 1157869 h 1200423"/>
                  <a:gd name="connsiteX37" fmla="*/ 1236411 w 1491981"/>
                  <a:gd name="connsiteY37" fmla="*/ 1102514 h 1200423"/>
                  <a:gd name="connsiteX38" fmla="*/ 1309501 w 1491981"/>
                  <a:gd name="connsiteY38" fmla="*/ 1010437 h 1200423"/>
                  <a:gd name="connsiteX39" fmla="*/ 1318074 w 1491981"/>
                  <a:gd name="connsiteY39" fmla="*/ 959231 h 1200423"/>
                  <a:gd name="connsiteX40" fmla="*/ 1247059 w 1491981"/>
                  <a:gd name="connsiteY40" fmla="*/ 946234 h 1200423"/>
                  <a:gd name="connsiteX41" fmla="*/ 1219577 w 1491981"/>
                  <a:gd name="connsiteY41" fmla="*/ 912880 h 1200423"/>
                  <a:gd name="connsiteX42" fmla="*/ 1229716 w 1491981"/>
                  <a:gd name="connsiteY42" fmla="*/ 886377 h 1200423"/>
                  <a:gd name="connsiteX43" fmla="*/ 1300653 w 1491981"/>
                  <a:gd name="connsiteY43" fmla="*/ 895616 h 1200423"/>
                  <a:gd name="connsiteX44" fmla="*/ 1329388 w 1491981"/>
                  <a:gd name="connsiteY44" fmla="*/ 940636 h 1200423"/>
                  <a:gd name="connsiteX45" fmla="*/ 1342189 w 1491981"/>
                  <a:gd name="connsiteY45" fmla="*/ 934137 h 1200423"/>
                  <a:gd name="connsiteX46" fmla="*/ 1474902 w 1491981"/>
                  <a:gd name="connsiteY46" fmla="*/ 721406 h 1200423"/>
                  <a:gd name="connsiteX47" fmla="*/ 1416297 w 1491981"/>
                  <a:gd name="connsiteY47" fmla="*/ 430535 h 1200423"/>
                  <a:gd name="connsiteX48" fmla="*/ 1281118 w 1491981"/>
                  <a:gd name="connsiteY48" fmla="*/ 386141 h 1200423"/>
                  <a:gd name="connsiteX49" fmla="*/ 1275794 w 1491981"/>
                  <a:gd name="connsiteY49" fmla="*/ 386924 h 1200423"/>
                  <a:gd name="connsiteX50" fmla="*/ 1235941 w 1491981"/>
                  <a:gd name="connsiteY50" fmla="*/ 458330 h 1200423"/>
                  <a:gd name="connsiteX51" fmla="*/ 1196049 w 1491981"/>
                  <a:gd name="connsiteY51" fmla="*/ 456999 h 1200423"/>
                  <a:gd name="connsiteX52" fmla="*/ 1196362 w 1491981"/>
                  <a:gd name="connsiteY52" fmla="*/ 412801 h 1200423"/>
                  <a:gd name="connsiteX53" fmla="*/ 1264089 w 1491981"/>
                  <a:gd name="connsiteY53" fmla="*/ 375101 h 1200423"/>
                  <a:gd name="connsiteX54" fmla="*/ 1265654 w 1491981"/>
                  <a:gd name="connsiteY54" fmla="*/ 319941 h 1200423"/>
                  <a:gd name="connsiteX55" fmla="*/ 1118810 w 1491981"/>
                  <a:gd name="connsiteY55" fmla="*/ 148824 h 1200423"/>
                  <a:gd name="connsiteX56" fmla="*/ 913438 w 1491981"/>
                  <a:gd name="connsiteY56" fmla="*/ 149177 h 1200423"/>
                  <a:gd name="connsiteX57" fmla="*/ 916061 w 1491981"/>
                  <a:gd name="connsiteY57" fmla="*/ 220113 h 1200423"/>
                  <a:gd name="connsiteX58" fmla="*/ 891124 w 1491981"/>
                  <a:gd name="connsiteY58" fmla="*/ 252332 h 1200423"/>
                  <a:gd name="connsiteX59" fmla="*/ 866343 w 1491981"/>
                  <a:gd name="connsiteY59" fmla="*/ 248965 h 1200423"/>
                  <a:gd name="connsiteX60" fmla="*/ 848726 w 1491981"/>
                  <a:gd name="connsiteY60" fmla="*/ 225790 h 1200423"/>
                  <a:gd name="connsiteX61" fmla="*/ 885134 w 1491981"/>
                  <a:gd name="connsiteY61" fmla="*/ 150821 h 1200423"/>
                  <a:gd name="connsiteX62" fmla="*/ 895586 w 1491981"/>
                  <a:gd name="connsiteY62" fmla="*/ 143579 h 1200423"/>
                  <a:gd name="connsiteX63" fmla="*/ 738132 w 1491981"/>
                  <a:gd name="connsiteY63" fmla="*/ 31497 h 1200423"/>
                  <a:gd name="connsiteX64" fmla="*/ 457596 w 1491981"/>
                  <a:gd name="connsiteY64" fmla="*/ 87636 h 1200423"/>
                  <a:gd name="connsiteX65" fmla="*/ 359961 w 1491981"/>
                  <a:gd name="connsiteY65" fmla="*/ 252332 h 1200423"/>
                  <a:gd name="connsiteX66" fmla="*/ 421032 w 1491981"/>
                  <a:gd name="connsiteY66" fmla="*/ 334348 h 1200423"/>
                  <a:gd name="connsiteX67" fmla="*/ 416256 w 1491981"/>
                  <a:gd name="connsiteY67" fmla="*/ 377176 h 1200423"/>
                  <a:gd name="connsiteX68" fmla="*/ 371000 w 1491981"/>
                  <a:gd name="connsiteY68" fmla="*/ 382539 h 1200423"/>
                  <a:gd name="connsiteX69" fmla="*/ 341248 w 1491981"/>
                  <a:gd name="connsiteY69" fmla="*/ 319197 h 1200423"/>
                  <a:gd name="connsiteX70" fmla="*/ 344497 w 1491981"/>
                  <a:gd name="connsiteY70" fmla="*/ 259144 h 1200423"/>
                  <a:gd name="connsiteX71" fmla="*/ 264752 w 1491981"/>
                  <a:gd name="connsiteY71" fmla="*/ 241684 h 1200423"/>
                  <a:gd name="connsiteX72" fmla="*/ 264087 w 1491981"/>
                  <a:gd name="connsiteY72" fmla="*/ 234755 h 1200423"/>
                  <a:gd name="connsiteX73" fmla="*/ 264752 w 1491981"/>
                  <a:gd name="connsiteY73" fmla="*/ 241684 h 1200423"/>
                  <a:gd name="connsiteX74" fmla="*/ 33856 w 1491981"/>
                  <a:gd name="connsiteY74" fmla="*/ 424937 h 1200423"/>
                  <a:gd name="connsiteX75" fmla="*/ 82439 w 1491981"/>
                  <a:gd name="connsiteY75" fmla="*/ 713929 h 1200423"/>
                  <a:gd name="connsiteX76" fmla="*/ 151418 w 1491981"/>
                  <a:gd name="connsiteY76" fmla="*/ 683941 h 1200423"/>
                  <a:gd name="connsiteX77" fmla="*/ 207791 w 1491981"/>
                  <a:gd name="connsiteY77" fmla="*/ 700266 h 1200423"/>
                  <a:gd name="connsiteX78" fmla="*/ 212724 w 1491981"/>
                  <a:gd name="connsiteY78" fmla="*/ 737339 h 1200423"/>
                  <a:gd name="connsiteX79" fmla="*/ 166255 w 1491981"/>
                  <a:gd name="connsiteY79" fmla="*/ 769049 h 1200423"/>
                  <a:gd name="connsiteX80" fmla="*/ 81891 w 1491981"/>
                  <a:gd name="connsiteY80" fmla="*/ 733464 h 1200423"/>
                  <a:gd name="connsiteX81" fmla="*/ 70812 w 1491981"/>
                  <a:gd name="connsiteY81" fmla="*/ 746500 h 1200423"/>
                  <a:gd name="connsiteX82" fmla="*/ 42155 w 1491981"/>
                  <a:gd name="connsiteY82" fmla="*/ 886416 h 1200423"/>
                  <a:gd name="connsiteX83" fmla="*/ 254182 w 1491981"/>
                  <a:gd name="connsiteY83" fmla="*/ 1117860 h 1200423"/>
                  <a:gd name="connsiteX84" fmla="*/ 472081 w 1491981"/>
                  <a:gd name="connsiteY84" fmla="*/ 1066811 h 1200423"/>
                  <a:gd name="connsiteX85" fmla="*/ 459945 w 1491981"/>
                  <a:gd name="connsiteY85" fmla="*/ 958605 h 1200423"/>
                  <a:gd name="connsiteX86" fmla="*/ 512169 w 1491981"/>
                  <a:gd name="connsiteY86" fmla="*/ 959231 h 1200423"/>
                  <a:gd name="connsiteX87" fmla="*/ 513382 w 1491981"/>
                  <a:gd name="connsiteY87" fmla="*/ 1017132 h 1200423"/>
                  <a:gd name="connsiteX88" fmla="*/ 511268 w 1491981"/>
                  <a:gd name="connsiteY88" fmla="*/ 1022926 h 1200423"/>
                  <a:gd name="connsiteX89" fmla="*/ 488602 w 1491981"/>
                  <a:gd name="connsiteY89" fmla="*/ 1068181 h 1200423"/>
                  <a:gd name="connsiteX90" fmla="*/ 920289 w 1491981"/>
                  <a:gd name="connsiteY90" fmla="*/ 995248 h 1200423"/>
                  <a:gd name="connsiteX91" fmla="*/ 915160 w 1491981"/>
                  <a:gd name="connsiteY91" fmla="*/ 996618 h 1200423"/>
                  <a:gd name="connsiteX92" fmla="*/ 906274 w 1491981"/>
                  <a:gd name="connsiteY92" fmla="*/ 1014274 h 1200423"/>
                  <a:gd name="connsiteX93" fmla="*/ 928197 w 1491981"/>
                  <a:gd name="connsiteY93" fmla="*/ 1081648 h 1200423"/>
                  <a:gd name="connsiteX94" fmla="*/ 938923 w 1491981"/>
                  <a:gd name="connsiteY94" fmla="*/ 1016662 h 1200423"/>
                  <a:gd name="connsiteX95" fmla="*/ 924439 w 1491981"/>
                  <a:gd name="connsiteY95" fmla="*/ 996187 h 1200423"/>
                  <a:gd name="connsiteX96" fmla="*/ 920289 w 1491981"/>
                  <a:gd name="connsiteY96" fmla="*/ 995248 h 1200423"/>
                  <a:gd name="connsiteX97" fmla="*/ 486409 w 1491981"/>
                  <a:gd name="connsiteY97" fmla="*/ 963381 h 1200423"/>
                  <a:gd name="connsiteX98" fmla="*/ 468401 w 1491981"/>
                  <a:gd name="connsiteY98" fmla="*/ 969684 h 1200423"/>
                  <a:gd name="connsiteX99" fmla="*/ 481163 w 1491981"/>
                  <a:gd name="connsiteY99" fmla="*/ 1053814 h 1200423"/>
                  <a:gd name="connsiteX100" fmla="*/ 498076 w 1491981"/>
                  <a:gd name="connsiteY100" fmla="*/ 1018306 h 1200423"/>
                  <a:gd name="connsiteX101" fmla="*/ 500229 w 1491981"/>
                  <a:gd name="connsiteY101" fmla="*/ 1012355 h 1200423"/>
                  <a:gd name="connsiteX102" fmla="*/ 502656 w 1491981"/>
                  <a:gd name="connsiteY102" fmla="*/ 969527 h 1200423"/>
                  <a:gd name="connsiteX103" fmla="*/ 486409 w 1491981"/>
                  <a:gd name="connsiteY103" fmla="*/ 963381 h 1200423"/>
                  <a:gd name="connsiteX104" fmla="*/ 1255985 w 1491981"/>
                  <a:gd name="connsiteY104" fmla="*/ 889352 h 1200423"/>
                  <a:gd name="connsiteX105" fmla="*/ 1239699 w 1491981"/>
                  <a:gd name="connsiteY105" fmla="*/ 896164 h 1200423"/>
                  <a:gd name="connsiteX106" fmla="*/ 1233475 w 1491981"/>
                  <a:gd name="connsiteY106" fmla="*/ 911001 h 1200423"/>
                  <a:gd name="connsiteX107" fmla="*/ 1254106 w 1491981"/>
                  <a:gd name="connsiteY107" fmla="*/ 934137 h 1200423"/>
                  <a:gd name="connsiteX108" fmla="*/ 1316273 w 1491981"/>
                  <a:gd name="connsiteY108" fmla="*/ 945373 h 1200423"/>
                  <a:gd name="connsiteX109" fmla="*/ 1291727 w 1491981"/>
                  <a:gd name="connsiteY109" fmla="*/ 906225 h 1200423"/>
                  <a:gd name="connsiteX110" fmla="*/ 1255985 w 1491981"/>
                  <a:gd name="connsiteY110" fmla="*/ 889352 h 1200423"/>
                  <a:gd name="connsiteX111" fmla="*/ 92226 w 1491981"/>
                  <a:gd name="connsiteY111" fmla="*/ 724068 h 1200423"/>
                  <a:gd name="connsiteX112" fmla="*/ 164337 w 1491981"/>
                  <a:gd name="connsiteY112" fmla="*/ 755269 h 1200423"/>
                  <a:gd name="connsiteX113" fmla="*/ 199805 w 1491981"/>
                  <a:gd name="connsiteY113" fmla="*/ 732172 h 1200423"/>
                  <a:gd name="connsiteX114" fmla="*/ 196869 w 1491981"/>
                  <a:gd name="connsiteY114" fmla="*/ 708918 h 1200423"/>
                  <a:gd name="connsiteX115" fmla="*/ 153454 w 1491981"/>
                  <a:gd name="connsiteY115" fmla="*/ 697761 h 1200423"/>
                  <a:gd name="connsiteX116" fmla="*/ 92226 w 1491981"/>
                  <a:gd name="connsiteY116" fmla="*/ 724068 h 1200423"/>
                  <a:gd name="connsiteX117" fmla="*/ 1260174 w 1491981"/>
                  <a:gd name="connsiteY117" fmla="*/ 390643 h 1200423"/>
                  <a:gd name="connsiteX118" fmla="*/ 1206188 w 1491981"/>
                  <a:gd name="connsiteY118" fmla="*/ 422705 h 1200423"/>
                  <a:gd name="connsiteX119" fmla="*/ 1206149 w 1491981"/>
                  <a:gd name="connsiteY119" fmla="*/ 447369 h 1200423"/>
                  <a:gd name="connsiteX120" fmla="*/ 1226506 w 1491981"/>
                  <a:gd name="connsiteY120" fmla="*/ 448073 h 1200423"/>
                  <a:gd name="connsiteX121" fmla="*/ 1260174 w 1491981"/>
                  <a:gd name="connsiteY121" fmla="*/ 390643 h 1200423"/>
                  <a:gd name="connsiteX122" fmla="*/ 357338 w 1491981"/>
                  <a:gd name="connsiteY122" fmla="*/ 267561 h 1200423"/>
                  <a:gd name="connsiteX123" fmla="*/ 355224 w 1491981"/>
                  <a:gd name="connsiteY123" fmla="*/ 318297 h 1200423"/>
                  <a:gd name="connsiteX124" fmla="*/ 378243 w 1491981"/>
                  <a:gd name="connsiteY124" fmla="*/ 370599 h 1200423"/>
                  <a:gd name="connsiteX125" fmla="*/ 405960 w 1491981"/>
                  <a:gd name="connsiteY125" fmla="*/ 367859 h 1200423"/>
                  <a:gd name="connsiteX126" fmla="*/ 407800 w 1491981"/>
                  <a:gd name="connsiteY126" fmla="*/ 338654 h 1200423"/>
                  <a:gd name="connsiteX127" fmla="*/ 357338 w 1491981"/>
                  <a:gd name="connsiteY127" fmla="*/ 267561 h 1200423"/>
                  <a:gd name="connsiteX128" fmla="*/ 900832 w 1491981"/>
                  <a:gd name="connsiteY128" fmla="*/ 156850 h 1200423"/>
                  <a:gd name="connsiteX129" fmla="*/ 893512 w 1491981"/>
                  <a:gd name="connsiteY129" fmla="*/ 162017 h 1200423"/>
                  <a:gd name="connsiteX130" fmla="*/ 862271 w 1491981"/>
                  <a:gd name="connsiteY130" fmla="*/ 222149 h 1200423"/>
                  <a:gd name="connsiteX131" fmla="*/ 873350 w 1491981"/>
                  <a:gd name="connsiteY131" fmla="*/ 236869 h 1200423"/>
                  <a:gd name="connsiteX132" fmla="*/ 887522 w 1491981"/>
                  <a:gd name="connsiteY132" fmla="*/ 238865 h 1200423"/>
                  <a:gd name="connsiteX133" fmla="*/ 902476 w 1491981"/>
                  <a:gd name="connsiteY133" fmla="*/ 217060 h 1200423"/>
                  <a:gd name="connsiteX134" fmla="*/ 900832 w 1491981"/>
                  <a:gd name="connsiteY134" fmla="*/ 156850 h 1200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</a:cxnLst>
                <a:rect l="l" t="t" r="r" b="b"/>
                <a:pathLst>
                  <a:path w="1491981" h="1200423">
                    <a:moveTo>
                      <a:pt x="692994" y="1200423"/>
                    </a:moveTo>
                    <a:cubicBezTo>
                      <a:pt x="565293" y="1200423"/>
                      <a:pt x="501325" y="1116842"/>
                      <a:pt x="479480" y="1080239"/>
                    </a:cubicBezTo>
                    <a:cubicBezTo>
                      <a:pt x="434342" y="1134185"/>
                      <a:pt x="358003" y="1151449"/>
                      <a:pt x="251598" y="1131601"/>
                    </a:cubicBezTo>
                    <a:cubicBezTo>
                      <a:pt x="140574" y="1110891"/>
                      <a:pt x="46697" y="1008676"/>
                      <a:pt x="28336" y="888530"/>
                    </a:cubicBezTo>
                    <a:cubicBezTo>
                      <a:pt x="19645" y="831491"/>
                      <a:pt x="30998" y="776722"/>
                      <a:pt x="59576" y="738201"/>
                    </a:cubicBezTo>
                    <a:cubicBezTo>
                      <a:pt x="63491" y="732916"/>
                      <a:pt x="67719" y="727983"/>
                      <a:pt x="72221" y="723403"/>
                    </a:cubicBezTo>
                    <a:cubicBezTo>
                      <a:pt x="737" y="643971"/>
                      <a:pt x="-20364" y="519558"/>
                      <a:pt x="21016" y="419613"/>
                    </a:cubicBezTo>
                    <a:cubicBezTo>
                      <a:pt x="63178" y="317749"/>
                      <a:pt x="165159" y="237064"/>
                      <a:pt x="263500" y="227825"/>
                    </a:cubicBezTo>
                    <a:lnTo>
                      <a:pt x="263500" y="227825"/>
                    </a:lnTo>
                    <a:cubicBezTo>
                      <a:pt x="293448" y="224968"/>
                      <a:pt x="322339" y="231270"/>
                      <a:pt x="347433" y="244737"/>
                    </a:cubicBezTo>
                    <a:cubicBezTo>
                      <a:pt x="361448" y="182296"/>
                      <a:pt x="397073" y="122008"/>
                      <a:pt x="448475" y="77144"/>
                    </a:cubicBezTo>
                    <a:cubicBezTo>
                      <a:pt x="533661" y="2762"/>
                      <a:pt x="649462" y="-20178"/>
                      <a:pt x="743496" y="18617"/>
                    </a:cubicBezTo>
                    <a:cubicBezTo>
                      <a:pt x="811222" y="46569"/>
                      <a:pt x="881101" y="80393"/>
                      <a:pt x="908153" y="136219"/>
                    </a:cubicBezTo>
                    <a:cubicBezTo>
                      <a:pt x="978189" y="98519"/>
                      <a:pt x="1063728" y="110185"/>
                      <a:pt x="1124369" y="136023"/>
                    </a:cubicBezTo>
                    <a:cubicBezTo>
                      <a:pt x="1208537" y="171843"/>
                      <a:pt x="1266555" y="239766"/>
                      <a:pt x="1279513" y="317671"/>
                    </a:cubicBezTo>
                    <a:cubicBezTo>
                      <a:pt x="1282449" y="335366"/>
                      <a:pt x="1282136" y="354117"/>
                      <a:pt x="1279004" y="372361"/>
                    </a:cubicBezTo>
                    <a:cubicBezTo>
                      <a:pt x="1279161" y="372321"/>
                      <a:pt x="1279317" y="372321"/>
                      <a:pt x="1279474" y="372321"/>
                    </a:cubicBezTo>
                    <a:cubicBezTo>
                      <a:pt x="1327274" y="366371"/>
                      <a:pt x="1380359" y="383635"/>
                      <a:pt x="1425105" y="419691"/>
                    </a:cubicBezTo>
                    <a:cubicBezTo>
                      <a:pt x="1492831" y="474263"/>
                      <a:pt x="1497177" y="614453"/>
                      <a:pt x="1488877" y="722502"/>
                    </a:cubicBezTo>
                    <a:cubicBezTo>
                      <a:pt x="1481831" y="814305"/>
                      <a:pt x="1426984" y="902153"/>
                      <a:pt x="1349158" y="946312"/>
                    </a:cubicBezTo>
                    <a:cubicBezTo>
                      <a:pt x="1343207" y="949679"/>
                      <a:pt x="1337452" y="952537"/>
                      <a:pt x="1331776" y="954808"/>
                    </a:cubicBezTo>
                    <a:cubicBezTo>
                      <a:pt x="1333342" y="972463"/>
                      <a:pt x="1330327" y="992468"/>
                      <a:pt x="1322811" y="1014939"/>
                    </a:cubicBezTo>
                    <a:cubicBezTo>
                      <a:pt x="1307347" y="1061056"/>
                      <a:pt x="1280413" y="1087833"/>
                      <a:pt x="1244710" y="1113867"/>
                    </a:cubicBezTo>
                    <a:cubicBezTo>
                      <a:pt x="1179450" y="1161432"/>
                      <a:pt x="1108083" y="1181985"/>
                      <a:pt x="1043723" y="1171728"/>
                    </a:cubicBezTo>
                    <a:cubicBezTo>
                      <a:pt x="997254" y="1164329"/>
                      <a:pt x="956227" y="1139509"/>
                      <a:pt x="928627" y="1105489"/>
                    </a:cubicBezTo>
                    <a:cubicBezTo>
                      <a:pt x="907448" y="1132188"/>
                      <a:pt x="875973" y="1154268"/>
                      <a:pt x="842501" y="1167852"/>
                    </a:cubicBezTo>
                    <a:cubicBezTo>
                      <a:pt x="785071" y="1191145"/>
                      <a:pt x="735470" y="1200423"/>
                      <a:pt x="692994" y="1200423"/>
                    </a:cubicBezTo>
                    <a:close/>
                    <a:moveTo>
                      <a:pt x="488602" y="1068181"/>
                    </a:moveTo>
                    <a:cubicBezTo>
                      <a:pt x="488915" y="1068729"/>
                      <a:pt x="489228" y="1069277"/>
                      <a:pt x="489541" y="1069864"/>
                    </a:cubicBezTo>
                    <a:cubicBezTo>
                      <a:pt x="514205" y="1112927"/>
                      <a:pt x="612075" y="1246384"/>
                      <a:pt x="837177" y="1154894"/>
                    </a:cubicBezTo>
                    <a:cubicBezTo>
                      <a:pt x="869827" y="1141623"/>
                      <a:pt x="900480" y="1119935"/>
                      <a:pt x="919976" y="1093979"/>
                    </a:cubicBezTo>
                    <a:cubicBezTo>
                      <a:pt x="903886" y="1070452"/>
                      <a:pt x="893903" y="1043361"/>
                      <a:pt x="892337" y="1015057"/>
                    </a:cubicBezTo>
                    <a:cubicBezTo>
                      <a:pt x="891593" y="1001903"/>
                      <a:pt x="898014" y="989845"/>
                      <a:pt x="908701" y="984247"/>
                    </a:cubicBezTo>
                    <a:cubicBezTo>
                      <a:pt x="915709" y="980606"/>
                      <a:pt x="923108" y="980293"/>
                      <a:pt x="930115" y="983425"/>
                    </a:cubicBezTo>
                    <a:cubicBezTo>
                      <a:pt x="942290" y="988827"/>
                      <a:pt x="949728" y="1002803"/>
                      <a:pt x="952469" y="1013099"/>
                    </a:cubicBezTo>
                    <a:cubicBezTo>
                      <a:pt x="959907" y="1041482"/>
                      <a:pt x="952821" y="1069277"/>
                      <a:pt x="936888" y="1093862"/>
                    </a:cubicBezTo>
                    <a:cubicBezTo>
                      <a:pt x="964409" y="1128900"/>
                      <a:pt x="1006337" y="1151606"/>
                      <a:pt x="1045837" y="1157869"/>
                    </a:cubicBezTo>
                    <a:cubicBezTo>
                      <a:pt x="1106478" y="1167539"/>
                      <a:pt x="1174165" y="1147887"/>
                      <a:pt x="1236411" y="1102514"/>
                    </a:cubicBezTo>
                    <a:cubicBezTo>
                      <a:pt x="1269961" y="1078085"/>
                      <a:pt x="1295211" y="1053070"/>
                      <a:pt x="1309501" y="1010437"/>
                    </a:cubicBezTo>
                    <a:cubicBezTo>
                      <a:pt x="1315960" y="991098"/>
                      <a:pt x="1318857" y="974147"/>
                      <a:pt x="1318074" y="959231"/>
                    </a:cubicBezTo>
                    <a:cubicBezTo>
                      <a:pt x="1294468" y="965143"/>
                      <a:pt x="1272349" y="960797"/>
                      <a:pt x="1247059" y="946234"/>
                    </a:cubicBezTo>
                    <a:cubicBezTo>
                      <a:pt x="1231008" y="936956"/>
                      <a:pt x="1221221" y="925133"/>
                      <a:pt x="1219577" y="912880"/>
                    </a:cubicBezTo>
                    <a:cubicBezTo>
                      <a:pt x="1218716" y="906342"/>
                      <a:pt x="1219733" y="896477"/>
                      <a:pt x="1229716" y="886377"/>
                    </a:cubicBezTo>
                    <a:cubicBezTo>
                      <a:pt x="1246863" y="868995"/>
                      <a:pt x="1273367" y="872479"/>
                      <a:pt x="1300653" y="895616"/>
                    </a:cubicBezTo>
                    <a:cubicBezTo>
                      <a:pt x="1315451" y="908182"/>
                      <a:pt x="1325003" y="923137"/>
                      <a:pt x="1329388" y="940636"/>
                    </a:cubicBezTo>
                    <a:cubicBezTo>
                      <a:pt x="1333538" y="938796"/>
                      <a:pt x="1337765" y="936643"/>
                      <a:pt x="1342189" y="934137"/>
                    </a:cubicBezTo>
                    <a:cubicBezTo>
                      <a:pt x="1416101" y="892210"/>
                      <a:pt x="1468168" y="808667"/>
                      <a:pt x="1474902" y="721406"/>
                    </a:cubicBezTo>
                    <a:cubicBezTo>
                      <a:pt x="1481478" y="635711"/>
                      <a:pt x="1482653" y="483972"/>
                      <a:pt x="1416297" y="430535"/>
                    </a:cubicBezTo>
                    <a:cubicBezTo>
                      <a:pt x="1374486" y="396868"/>
                      <a:pt x="1325199" y="380699"/>
                      <a:pt x="1281118" y="386141"/>
                    </a:cubicBezTo>
                    <a:cubicBezTo>
                      <a:pt x="1279356" y="386376"/>
                      <a:pt x="1277555" y="386610"/>
                      <a:pt x="1275794" y="386924"/>
                    </a:cubicBezTo>
                    <a:cubicBezTo>
                      <a:pt x="1268512" y="415189"/>
                      <a:pt x="1254575" y="441105"/>
                      <a:pt x="1235941" y="458330"/>
                    </a:cubicBezTo>
                    <a:cubicBezTo>
                      <a:pt x="1221808" y="471366"/>
                      <a:pt x="1205366" y="466786"/>
                      <a:pt x="1196049" y="456999"/>
                    </a:cubicBezTo>
                    <a:cubicBezTo>
                      <a:pt x="1185596" y="446077"/>
                      <a:pt x="1182151" y="426855"/>
                      <a:pt x="1196362" y="412801"/>
                    </a:cubicBezTo>
                    <a:cubicBezTo>
                      <a:pt x="1214801" y="394558"/>
                      <a:pt x="1238877" y="381247"/>
                      <a:pt x="1264089" y="375101"/>
                    </a:cubicBezTo>
                    <a:cubicBezTo>
                      <a:pt x="1267847" y="356701"/>
                      <a:pt x="1268590" y="337597"/>
                      <a:pt x="1265654" y="319941"/>
                    </a:cubicBezTo>
                    <a:cubicBezTo>
                      <a:pt x="1253479" y="246773"/>
                      <a:pt x="1198594" y="182805"/>
                      <a:pt x="1118810" y="148824"/>
                    </a:cubicBezTo>
                    <a:cubicBezTo>
                      <a:pt x="1060948" y="124200"/>
                      <a:pt x="979364" y="113004"/>
                      <a:pt x="913438" y="149177"/>
                    </a:cubicBezTo>
                    <a:cubicBezTo>
                      <a:pt x="920524" y="169769"/>
                      <a:pt x="922011" y="193179"/>
                      <a:pt x="916061" y="220113"/>
                    </a:cubicBezTo>
                    <a:cubicBezTo>
                      <a:pt x="914104" y="228922"/>
                      <a:pt x="910032" y="247204"/>
                      <a:pt x="891124" y="252332"/>
                    </a:cubicBezTo>
                    <a:cubicBezTo>
                      <a:pt x="882824" y="254603"/>
                      <a:pt x="874016" y="253389"/>
                      <a:pt x="866343" y="248965"/>
                    </a:cubicBezTo>
                    <a:cubicBezTo>
                      <a:pt x="857808" y="244072"/>
                      <a:pt x="851388" y="235616"/>
                      <a:pt x="848726" y="225790"/>
                    </a:cubicBezTo>
                    <a:cubicBezTo>
                      <a:pt x="841718" y="199717"/>
                      <a:pt x="854285" y="173801"/>
                      <a:pt x="885134" y="150821"/>
                    </a:cubicBezTo>
                    <a:cubicBezTo>
                      <a:pt x="888579" y="148276"/>
                      <a:pt x="892063" y="145849"/>
                      <a:pt x="895586" y="143579"/>
                    </a:cubicBezTo>
                    <a:cubicBezTo>
                      <a:pt x="870610" y="90846"/>
                      <a:pt x="803275" y="58392"/>
                      <a:pt x="738132" y="31497"/>
                    </a:cubicBezTo>
                    <a:cubicBezTo>
                      <a:pt x="650323" y="-4754"/>
                      <a:pt x="537615" y="17795"/>
                      <a:pt x="457596" y="87636"/>
                    </a:cubicBezTo>
                    <a:cubicBezTo>
                      <a:pt x="407134" y="131677"/>
                      <a:pt x="372566" y="191143"/>
                      <a:pt x="359961" y="252332"/>
                    </a:cubicBezTo>
                    <a:cubicBezTo>
                      <a:pt x="387912" y="271123"/>
                      <a:pt x="409836" y="299506"/>
                      <a:pt x="421032" y="334348"/>
                    </a:cubicBezTo>
                    <a:cubicBezTo>
                      <a:pt x="424868" y="346249"/>
                      <a:pt x="428509" y="363630"/>
                      <a:pt x="416256" y="377176"/>
                    </a:cubicBezTo>
                    <a:cubicBezTo>
                      <a:pt x="405020" y="389586"/>
                      <a:pt x="386425" y="391778"/>
                      <a:pt x="371000" y="382539"/>
                    </a:cubicBezTo>
                    <a:cubicBezTo>
                      <a:pt x="353071" y="371773"/>
                      <a:pt x="343362" y="351064"/>
                      <a:pt x="341248" y="319197"/>
                    </a:cubicBezTo>
                    <a:cubicBezTo>
                      <a:pt x="339956" y="299349"/>
                      <a:pt x="341091" y="279188"/>
                      <a:pt x="344497" y="259144"/>
                    </a:cubicBezTo>
                    <a:cubicBezTo>
                      <a:pt x="320930" y="245481"/>
                      <a:pt x="293370" y="239022"/>
                      <a:pt x="264752" y="241684"/>
                    </a:cubicBezTo>
                    <a:lnTo>
                      <a:pt x="264087" y="234755"/>
                    </a:lnTo>
                    <a:lnTo>
                      <a:pt x="264752" y="241684"/>
                    </a:lnTo>
                    <a:cubicBezTo>
                      <a:pt x="171266" y="250492"/>
                      <a:pt x="74179" y="327575"/>
                      <a:pt x="33856" y="424937"/>
                    </a:cubicBezTo>
                    <a:cubicBezTo>
                      <a:pt x="-5527" y="520028"/>
                      <a:pt x="14517" y="638373"/>
                      <a:pt x="82439" y="713929"/>
                    </a:cubicBezTo>
                    <a:cubicBezTo>
                      <a:pt x="101739" y="697956"/>
                      <a:pt x="125111" y="687739"/>
                      <a:pt x="151418" y="683941"/>
                    </a:cubicBezTo>
                    <a:cubicBezTo>
                      <a:pt x="176277" y="680340"/>
                      <a:pt x="196830" y="686329"/>
                      <a:pt x="207791" y="700266"/>
                    </a:cubicBezTo>
                    <a:cubicBezTo>
                      <a:pt x="216013" y="710719"/>
                      <a:pt x="217853" y="724616"/>
                      <a:pt x="212724" y="737339"/>
                    </a:cubicBezTo>
                    <a:cubicBezTo>
                      <a:pt x="205991" y="754056"/>
                      <a:pt x="188609" y="765878"/>
                      <a:pt x="166255" y="769049"/>
                    </a:cubicBezTo>
                    <a:cubicBezTo>
                      <a:pt x="139126" y="772847"/>
                      <a:pt x="109412" y="760280"/>
                      <a:pt x="81891" y="733464"/>
                    </a:cubicBezTo>
                    <a:cubicBezTo>
                      <a:pt x="77937" y="737496"/>
                      <a:pt x="74257" y="741841"/>
                      <a:pt x="70812" y="746500"/>
                    </a:cubicBezTo>
                    <a:cubicBezTo>
                      <a:pt x="44465" y="782047"/>
                      <a:pt x="34013" y="833057"/>
                      <a:pt x="42155" y="886416"/>
                    </a:cubicBezTo>
                    <a:cubicBezTo>
                      <a:pt x="59655" y="1000846"/>
                      <a:pt x="148795" y="1098207"/>
                      <a:pt x="254182" y="1117860"/>
                    </a:cubicBezTo>
                    <a:cubicBezTo>
                      <a:pt x="357455" y="1137121"/>
                      <a:pt x="430467" y="1119974"/>
                      <a:pt x="472081" y="1066811"/>
                    </a:cubicBezTo>
                    <a:cubicBezTo>
                      <a:pt x="448122" y="1020146"/>
                      <a:pt x="442329" y="972072"/>
                      <a:pt x="459945" y="958605"/>
                    </a:cubicBezTo>
                    <a:cubicBezTo>
                      <a:pt x="476270" y="946117"/>
                      <a:pt x="498232" y="946391"/>
                      <a:pt x="512169" y="959231"/>
                    </a:cubicBezTo>
                    <a:cubicBezTo>
                      <a:pt x="528964" y="974734"/>
                      <a:pt x="519959" y="999241"/>
                      <a:pt x="513382" y="1017132"/>
                    </a:cubicBezTo>
                    <a:cubicBezTo>
                      <a:pt x="512639" y="1019128"/>
                      <a:pt x="511934" y="1021047"/>
                      <a:pt x="511268" y="1022926"/>
                    </a:cubicBezTo>
                    <a:cubicBezTo>
                      <a:pt x="505279" y="1039877"/>
                      <a:pt x="497723" y="1054949"/>
                      <a:pt x="488602" y="1068181"/>
                    </a:cubicBezTo>
                    <a:close/>
                    <a:moveTo>
                      <a:pt x="920289" y="995248"/>
                    </a:moveTo>
                    <a:cubicBezTo>
                      <a:pt x="918606" y="995248"/>
                      <a:pt x="916922" y="995717"/>
                      <a:pt x="915160" y="996618"/>
                    </a:cubicBezTo>
                    <a:cubicBezTo>
                      <a:pt x="909445" y="999593"/>
                      <a:pt x="905843" y="1006718"/>
                      <a:pt x="906274" y="1014274"/>
                    </a:cubicBezTo>
                    <a:cubicBezTo>
                      <a:pt x="907683" y="1039524"/>
                      <a:pt x="915787" y="1062152"/>
                      <a:pt x="928197" y="1081648"/>
                    </a:cubicBezTo>
                    <a:cubicBezTo>
                      <a:pt x="939981" y="1061408"/>
                      <a:pt x="944835" y="1039172"/>
                      <a:pt x="938923" y="1016662"/>
                    </a:cubicBezTo>
                    <a:cubicBezTo>
                      <a:pt x="936457" y="1007305"/>
                      <a:pt x="930507" y="998888"/>
                      <a:pt x="924439" y="996187"/>
                    </a:cubicBezTo>
                    <a:cubicBezTo>
                      <a:pt x="923068" y="995561"/>
                      <a:pt x="921698" y="995248"/>
                      <a:pt x="920289" y="995248"/>
                    </a:cubicBezTo>
                    <a:close/>
                    <a:moveTo>
                      <a:pt x="486409" y="963381"/>
                    </a:moveTo>
                    <a:cubicBezTo>
                      <a:pt x="480302" y="963381"/>
                      <a:pt x="473882" y="965495"/>
                      <a:pt x="468401" y="969684"/>
                    </a:cubicBezTo>
                    <a:cubicBezTo>
                      <a:pt x="460493" y="975713"/>
                      <a:pt x="460689" y="1010711"/>
                      <a:pt x="481163" y="1053814"/>
                    </a:cubicBezTo>
                    <a:cubicBezTo>
                      <a:pt x="487819" y="1043165"/>
                      <a:pt x="493456" y="1031303"/>
                      <a:pt x="498076" y="1018306"/>
                    </a:cubicBezTo>
                    <a:cubicBezTo>
                      <a:pt x="498741" y="1016388"/>
                      <a:pt x="499485" y="1014391"/>
                      <a:pt x="500229" y="1012355"/>
                    </a:cubicBezTo>
                    <a:cubicBezTo>
                      <a:pt x="507236" y="993290"/>
                      <a:pt x="511895" y="978022"/>
                      <a:pt x="502656" y="969527"/>
                    </a:cubicBezTo>
                    <a:cubicBezTo>
                      <a:pt x="498232" y="965417"/>
                      <a:pt x="492438" y="963381"/>
                      <a:pt x="486409" y="963381"/>
                    </a:cubicBezTo>
                    <a:close/>
                    <a:moveTo>
                      <a:pt x="1255985" y="889352"/>
                    </a:moveTo>
                    <a:cubicBezTo>
                      <a:pt x="1250191" y="889352"/>
                      <a:pt x="1244554" y="891231"/>
                      <a:pt x="1239699" y="896164"/>
                    </a:cubicBezTo>
                    <a:cubicBezTo>
                      <a:pt x="1234805" y="901096"/>
                      <a:pt x="1232770" y="905951"/>
                      <a:pt x="1233475" y="911001"/>
                    </a:cubicBezTo>
                    <a:cubicBezTo>
                      <a:pt x="1234532" y="918752"/>
                      <a:pt x="1242048" y="927169"/>
                      <a:pt x="1254106" y="934137"/>
                    </a:cubicBezTo>
                    <a:cubicBezTo>
                      <a:pt x="1276890" y="947291"/>
                      <a:pt x="1295603" y="951049"/>
                      <a:pt x="1316273" y="945373"/>
                    </a:cubicBezTo>
                    <a:cubicBezTo>
                      <a:pt x="1312750" y="930027"/>
                      <a:pt x="1304607" y="917147"/>
                      <a:pt x="1291727" y="906225"/>
                    </a:cubicBezTo>
                    <a:cubicBezTo>
                      <a:pt x="1284524" y="900196"/>
                      <a:pt x="1269804" y="889352"/>
                      <a:pt x="1255985" y="889352"/>
                    </a:cubicBezTo>
                    <a:close/>
                    <a:moveTo>
                      <a:pt x="92226" y="724068"/>
                    </a:moveTo>
                    <a:cubicBezTo>
                      <a:pt x="108903" y="740119"/>
                      <a:pt x="135524" y="759301"/>
                      <a:pt x="164337" y="755269"/>
                    </a:cubicBezTo>
                    <a:cubicBezTo>
                      <a:pt x="181719" y="752842"/>
                      <a:pt x="194951" y="744190"/>
                      <a:pt x="199805" y="732172"/>
                    </a:cubicBezTo>
                    <a:cubicBezTo>
                      <a:pt x="203094" y="723990"/>
                      <a:pt x="202037" y="715495"/>
                      <a:pt x="196869" y="708918"/>
                    </a:cubicBezTo>
                    <a:cubicBezTo>
                      <a:pt x="189079" y="698974"/>
                      <a:pt x="173263" y="694942"/>
                      <a:pt x="153454" y="697761"/>
                    </a:cubicBezTo>
                    <a:cubicBezTo>
                      <a:pt x="130122" y="701166"/>
                      <a:pt x="109373" y="710092"/>
                      <a:pt x="92226" y="724068"/>
                    </a:cubicBezTo>
                    <a:close/>
                    <a:moveTo>
                      <a:pt x="1260174" y="390643"/>
                    </a:moveTo>
                    <a:cubicBezTo>
                      <a:pt x="1240052" y="396789"/>
                      <a:pt x="1221104" y="407946"/>
                      <a:pt x="1206188" y="422705"/>
                    </a:cubicBezTo>
                    <a:cubicBezTo>
                      <a:pt x="1197850" y="430965"/>
                      <a:pt x="1200316" y="441261"/>
                      <a:pt x="1206149" y="447369"/>
                    </a:cubicBezTo>
                    <a:cubicBezTo>
                      <a:pt x="1210925" y="452380"/>
                      <a:pt x="1218794" y="455159"/>
                      <a:pt x="1226506" y="448073"/>
                    </a:cubicBezTo>
                    <a:cubicBezTo>
                      <a:pt x="1241500" y="434254"/>
                      <a:pt x="1253166" y="413584"/>
                      <a:pt x="1260174" y="390643"/>
                    </a:cubicBezTo>
                    <a:close/>
                    <a:moveTo>
                      <a:pt x="357338" y="267561"/>
                    </a:moveTo>
                    <a:cubicBezTo>
                      <a:pt x="354871" y="284512"/>
                      <a:pt x="354128" y="301541"/>
                      <a:pt x="355224" y="318297"/>
                    </a:cubicBezTo>
                    <a:cubicBezTo>
                      <a:pt x="356986" y="345231"/>
                      <a:pt x="364541" y="362339"/>
                      <a:pt x="378243" y="370599"/>
                    </a:cubicBezTo>
                    <a:cubicBezTo>
                      <a:pt x="387873" y="376393"/>
                      <a:pt x="399266" y="375258"/>
                      <a:pt x="405960" y="367859"/>
                    </a:cubicBezTo>
                    <a:cubicBezTo>
                      <a:pt x="411754" y="361438"/>
                      <a:pt x="412302" y="352708"/>
                      <a:pt x="407800" y="338654"/>
                    </a:cubicBezTo>
                    <a:cubicBezTo>
                      <a:pt x="398287" y="309058"/>
                      <a:pt x="380318" y="284590"/>
                      <a:pt x="357338" y="267561"/>
                    </a:cubicBezTo>
                    <a:close/>
                    <a:moveTo>
                      <a:pt x="900832" y="156850"/>
                    </a:moveTo>
                    <a:cubicBezTo>
                      <a:pt x="898366" y="158494"/>
                      <a:pt x="895900" y="160217"/>
                      <a:pt x="893512" y="162017"/>
                    </a:cubicBezTo>
                    <a:cubicBezTo>
                      <a:pt x="867282" y="181552"/>
                      <a:pt x="856791" y="201792"/>
                      <a:pt x="862271" y="222149"/>
                    </a:cubicBezTo>
                    <a:cubicBezTo>
                      <a:pt x="863955" y="228413"/>
                      <a:pt x="867987" y="233815"/>
                      <a:pt x="873350" y="236869"/>
                    </a:cubicBezTo>
                    <a:cubicBezTo>
                      <a:pt x="876482" y="238669"/>
                      <a:pt x="881493" y="240510"/>
                      <a:pt x="887522" y="238865"/>
                    </a:cubicBezTo>
                    <a:cubicBezTo>
                      <a:pt x="896526" y="236399"/>
                      <a:pt x="899854" y="229039"/>
                      <a:pt x="902476" y="217060"/>
                    </a:cubicBezTo>
                    <a:cubicBezTo>
                      <a:pt x="907488" y="194549"/>
                      <a:pt x="906470" y="174623"/>
                      <a:pt x="900832" y="156850"/>
                    </a:cubicBezTo>
                    <a:close/>
                  </a:path>
                </a:pathLst>
              </a:custGeom>
              <a:solidFill>
                <a:srgbClr val="000000"/>
              </a:solidFill>
              <a:ln w="39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grpSp>
            <p:nvGrpSpPr>
              <p:cNvPr id="30" name="그래픽 21">
                <a:extLst>
                  <a:ext uri="{FF2B5EF4-FFF2-40B4-BE49-F238E27FC236}">
                    <a16:creationId xmlns:a16="http://schemas.microsoft.com/office/drawing/2014/main" id="{41B0AF5E-E728-8C79-F892-A30EE35B068B}"/>
                  </a:ext>
                </a:extLst>
              </p:cNvPr>
              <p:cNvGrpSpPr/>
              <p:nvPr/>
            </p:nvGrpSpPr>
            <p:grpSpPr>
              <a:xfrm>
                <a:off x="3451974" y="3582495"/>
                <a:ext cx="273765" cy="215397"/>
                <a:chOff x="3451974" y="3582495"/>
                <a:chExt cx="273765" cy="215397"/>
              </a:xfrm>
              <a:solidFill>
                <a:srgbClr val="000000"/>
              </a:solidFill>
            </p:grpSpPr>
            <p:sp>
              <p:nvSpPr>
                <p:cNvPr id="31" name="자유형: 도형 30">
                  <a:extLst>
                    <a:ext uri="{FF2B5EF4-FFF2-40B4-BE49-F238E27FC236}">
                      <a16:creationId xmlns:a16="http://schemas.microsoft.com/office/drawing/2014/main" id="{3ED79012-D828-A7D2-6A42-971AB632FD4D}"/>
                    </a:ext>
                  </a:extLst>
                </p:cNvPr>
                <p:cNvSpPr/>
                <p:nvPr/>
              </p:nvSpPr>
              <p:spPr>
                <a:xfrm>
                  <a:off x="3516064" y="3599440"/>
                  <a:ext cx="88540" cy="107315"/>
                </a:xfrm>
                <a:custGeom>
                  <a:avLst/>
                  <a:gdLst>
                    <a:gd name="connsiteX0" fmla="*/ 81539 w 88540"/>
                    <a:gd name="connsiteY0" fmla="*/ 107315 h 107315"/>
                    <a:gd name="connsiteX1" fmla="*/ 76098 w 88540"/>
                    <a:gd name="connsiteY1" fmla="*/ 104692 h 107315"/>
                    <a:gd name="connsiteX2" fmla="*/ 1520 w 88540"/>
                    <a:gd name="connsiteY2" fmla="*/ 11324 h 107315"/>
                    <a:gd name="connsiteX3" fmla="*/ 2616 w 88540"/>
                    <a:gd name="connsiteY3" fmla="*/ 1537 h 107315"/>
                    <a:gd name="connsiteX4" fmla="*/ 12443 w 88540"/>
                    <a:gd name="connsiteY4" fmla="*/ 2633 h 107315"/>
                    <a:gd name="connsiteX5" fmla="*/ 87020 w 88540"/>
                    <a:gd name="connsiteY5" fmla="*/ 96001 h 107315"/>
                    <a:gd name="connsiteX6" fmla="*/ 85924 w 88540"/>
                    <a:gd name="connsiteY6" fmla="*/ 105788 h 107315"/>
                    <a:gd name="connsiteX7" fmla="*/ 81539 w 88540"/>
                    <a:gd name="connsiteY7" fmla="*/ 107315 h 1073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540" h="107315">
                      <a:moveTo>
                        <a:pt x="81539" y="107315"/>
                      </a:moveTo>
                      <a:cubicBezTo>
                        <a:pt x="79503" y="107315"/>
                        <a:pt x="77468" y="106415"/>
                        <a:pt x="76098" y="104692"/>
                      </a:cubicBezTo>
                      <a:lnTo>
                        <a:pt x="1520" y="11324"/>
                      </a:lnTo>
                      <a:cubicBezTo>
                        <a:pt x="-868" y="8309"/>
                        <a:pt x="-398" y="3925"/>
                        <a:pt x="2616" y="1537"/>
                      </a:cubicBezTo>
                      <a:cubicBezTo>
                        <a:pt x="5631" y="-890"/>
                        <a:pt x="10015" y="-381"/>
                        <a:pt x="12443" y="2633"/>
                      </a:cubicBezTo>
                      <a:lnTo>
                        <a:pt x="87020" y="96001"/>
                      </a:lnTo>
                      <a:cubicBezTo>
                        <a:pt x="89408" y="99016"/>
                        <a:pt x="88938" y="103400"/>
                        <a:pt x="85924" y="105788"/>
                      </a:cubicBezTo>
                      <a:cubicBezTo>
                        <a:pt x="84593" y="106845"/>
                        <a:pt x="83066" y="107315"/>
                        <a:pt x="81539" y="10731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9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/>
                </a:p>
              </p:txBody>
            </p:sp>
            <p:sp>
              <p:nvSpPr>
                <p:cNvPr id="32" name="자유형: 도형 31">
                  <a:extLst>
                    <a:ext uri="{FF2B5EF4-FFF2-40B4-BE49-F238E27FC236}">
                      <a16:creationId xmlns:a16="http://schemas.microsoft.com/office/drawing/2014/main" id="{F1838F6A-AD4C-2626-5F3F-7EBA7DCF4D24}"/>
                    </a:ext>
                  </a:extLst>
                </p:cNvPr>
                <p:cNvSpPr/>
                <p:nvPr/>
              </p:nvSpPr>
              <p:spPr>
                <a:xfrm>
                  <a:off x="3699581" y="3582495"/>
                  <a:ext cx="26158" cy="92980"/>
                </a:xfrm>
                <a:custGeom>
                  <a:avLst/>
                  <a:gdLst>
                    <a:gd name="connsiteX0" fmla="*/ 19187 w 26158"/>
                    <a:gd name="connsiteY0" fmla="*/ 92981 h 92980"/>
                    <a:gd name="connsiteX1" fmla="*/ 12296 w 26158"/>
                    <a:gd name="connsiteY1" fmla="*/ 87069 h 92980"/>
                    <a:gd name="connsiteX2" fmla="*/ 82 w 26158"/>
                    <a:gd name="connsiteY2" fmla="*/ 8029 h 92980"/>
                    <a:gd name="connsiteX3" fmla="*/ 5915 w 26158"/>
                    <a:gd name="connsiteY3" fmla="*/ 82 h 92980"/>
                    <a:gd name="connsiteX4" fmla="*/ 13862 w 26158"/>
                    <a:gd name="connsiteY4" fmla="*/ 5915 h 92980"/>
                    <a:gd name="connsiteX5" fmla="*/ 26076 w 26158"/>
                    <a:gd name="connsiteY5" fmla="*/ 84955 h 92980"/>
                    <a:gd name="connsiteX6" fmla="*/ 20243 w 26158"/>
                    <a:gd name="connsiteY6" fmla="*/ 92903 h 92980"/>
                    <a:gd name="connsiteX7" fmla="*/ 19187 w 26158"/>
                    <a:gd name="connsiteY7" fmla="*/ 92981 h 929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6158" h="92980">
                      <a:moveTo>
                        <a:pt x="19187" y="92981"/>
                      </a:moveTo>
                      <a:cubicBezTo>
                        <a:pt x="15820" y="92981"/>
                        <a:pt x="12845" y="90514"/>
                        <a:pt x="12296" y="87069"/>
                      </a:cubicBezTo>
                      <a:lnTo>
                        <a:pt x="82" y="8029"/>
                      </a:lnTo>
                      <a:cubicBezTo>
                        <a:pt x="-505" y="4232"/>
                        <a:pt x="2118" y="670"/>
                        <a:pt x="5915" y="82"/>
                      </a:cubicBezTo>
                      <a:cubicBezTo>
                        <a:pt x="9713" y="-505"/>
                        <a:pt x="13275" y="2118"/>
                        <a:pt x="13862" y="5915"/>
                      </a:cubicBezTo>
                      <a:lnTo>
                        <a:pt x="26076" y="84955"/>
                      </a:lnTo>
                      <a:cubicBezTo>
                        <a:pt x="26664" y="88753"/>
                        <a:pt x="24041" y="92315"/>
                        <a:pt x="20243" y="92903"/>
                      </a:cubicBezTo>
                      <a:cubicBezTo>
                        <a:pt x="19891" y="92942"/>
                        <a:pt x="19539" y="92981"/>
                        <a:pt x="19187" y="929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9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/>
                </a:p>
              </p:txBody>
            </p:sp>
            <p:sp>
              <p:nvSpPr>
                <p:cNvPr id="33" name="자유형: 도형 32">
                  <a:extLst>
                    <a:ext uri="{FF2B5EF4-FFF2-40B4-BE49-F238E27FC236}">
                      <a16:creationId xmlns:a16="http://schemas.microsoft.com/office/drawing/2014/main" id="{373E7CC5-1DCF-7080-1F45-137331E75D0B}"/>
                    </a:ext>
                  </a:extLst>
                </p:cNvPr>
                <p:cNvSpPr/>
                <p:nvPr/>
              </p:nvSpPr>
              <p:spPr>
                <a:xfrm>
                  <a:off x="3451974" y="3752984"/>
                  <a:ext cx="77391" cy="44907"/>
                </a:xfrm>
                <a:custGeom>
                  <a:avLst/>
                  <a:gdLst>
                    <a:gd name="connsiteX0" fmla="*/ 70425 w 77391"/>
                    <a:gd name="connsiteY0" fmla="*/ 44908 h 44907"/>
                    <a:gd name="connsiteX1" fmla="*/ 67372 w 77391"/>
                    <a:gd name="connsiteY1" fmla="*/ 44203 h 44907"/>
                    <a:gd name="connsiteX2" fmla="*/ 3913 w 77391"/>
                    <a:gd name="connsiteY2" fmla="*/ 13237 h 44907"/>
                    <a:gd name="connsiteX3" fmla="*/ 702 w 77391"/>
                    <a:gd name="connsiteY3" fmla="*/ 3919 h 44907"/>
                    <a:gd name="connsiteX4" fmla="*/ 10020 w 77391"/>
                    <a:gd name="connsiteY4" fmla="*/ 709 h 44907"/>
                    <a:gd name="connsiteX5" fmla="*/ 73479 w 77391"/>
                    <a:gd name="connsiteY5" fmla="*/ 31675 h 44907"/>
                    <a:gd name="connsiteX6" fmla="*/ 76689 w 77391"/>
                    <a:gd name="connsiteY6" fmla="*/ 40993 h 44907"/>
                    <a:gd name="connsiteX7" fmla="*/ 70425 w 77391"/>
                    <a:gd name="connsiteY7" fmla="*/ 44908 h 44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7391" h="44907">
                      <a:moveTo>
                        <a:pt x="70425" y="44908"/>
                      </a:moveTo>
                      <a:cubicBezTo>
                        <a:pt x="69407" y="44908"/>
                        <a:pt x="68351" y="44673"/>
                        <a:pt x="67372" y="44203"/>
                      </a:cubicBezTo>
                      <a:lnTo>
                        <a:pt x="3913" y="13237"/>
                      </a:lnTo>
                      <a:cubicBezTo>
                        <a:pt x="468" y="11553"/>
                        <a:pt x="-981" y="7364"/>
                        <a:pt x="702" y="3919"/>
                      </a:cubicBezTo>
                      <a:cubicBezTo>
                        <a:pt x="2386" y="435"/>
                        <a:pt x="6575" y="-974"/>
                        <a:pt x="10020" y="709"/>
                      </a:cubicBezTo>
                      <a:lnTo>
                        <a:pt x="73479" y="31675"/>
                      </a:lnTo>
                      <a:cubicBezTo>
                        <a:pt x="76924" y="33359"/>
                        <a:pt x="78373" y="37548"/>
                        <a:pt x="76689" y="40993"/>
                      </a:cubicBezTo>
                      <a:cubicBezTo>
                        <a:pt x="75515" y="43459"/>
                        <a:pt x="73009" y="44908"/>
                        <a:pt x="70425" y="44908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9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/>
                </a:p>
              </p:txBody>
            </p:sp>
          </p:grpSp>
        </p:grpSp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933C0919-E958-3F49-1CEC-BF8770B2C0B7}"/>
                </a:ext>
              </a:extLst>
            </p:cNvPr>
            <p:cNvGrpSpPr/>
            <p:nvPr/>
          </p:nvGrpSpPr>
          <p:grpSpPr>
            <a:xfrm>
              <a:off x="2650221" y="3940885"/>
              <a:ext cx="1053737" cy="324592"/>
              <a:chOff x="2650221" y="3940885"/>
              <a:chExt cx="1053737" cy="324592"/>
            </a:xfrm>
          </p:grpSpPr>
          <p:sp>
            <p:nvSpPr>
              <p:cNvPr id="62" name="직사각형 61">
                <a:extLst>
                  <a:ext uri="{FF2B5EF4-FFF2-40B4-BE49-F238E27FC236}">
                    <a16:creationId xmlns:a16="http://schemas.microsoft.com/office/drawing/2014/main" id="{583591DD-DD4F-1FF7-DD72-0496584FB314}"/>
                  </a:ext>
                </a:extLst>
              </p:cNvPr>
              <p:cNvSpPr/>
              <p:nvPr/>
            </p:nvSpPr>
            <p:spPr>
              <a:xfrm>
                <a:off x="2770710" y="4132907"/>
                <a:ext cx="922885" cy="132570"/>
              </a:xfrm>
              <a:custGeom>
                <a:avLst/>
                <a:gdLst>
                  <a:gd name="connsiteX0" fmla="*/ 0 w 922885"/>
                  <a:gd name="connsiteY0" fmla="*/ 0 h 132570"/>
                  <a:gd name="connsiteX1" fmla="*/ 470671 w 922885"/>
                  <a:gd name="connsiteY1" fmla="*/ 0 h 132570"/>
                  <a:gd name="connsiteX2" fmla="*/ 922885 w 922885"/>
                  <a:gd name="connsiteY2" fmla="*/ 0 h 132570"/>
                  <a:gd name="connsiteX3" fmla="*/ 922885 w 922885"/>
                  <a:gd name="connsiteY3" fmla="*/ 132570 h 132570"/>
                  <a:gd name="connsiteX4" fmla="*/ 442985 w 922885"/>
                  <a:gd name="connsiteY4" fmla="*/ 132570 h 132570"/>
                  <a:gd name="connsiteX5" fmla="*/ 0 w 922885"/>
                  <a:gd name="connsiteY5" fmla="*/ 132570 h 132570"/>
                  <a:gd name="connsiteX6" fmla="*/ 0 w 922885"/>
                  <a:gd name="connsiteY6" fmla="*/ 0 h 132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22885" h="132570" fill="none" extrusionOk="0">
                    <a:moveTo>
                      <a:pt x="0" y="0"/>
                    </a:moveTo>
                    <a:cubicBezTo>
                      <a:pt x="195323" y="-41397"/>
                      <a:pt x="241297" y="10817"/>
                      <a:pt x="470671" y="0"/>
                    </a:cubicBezTo>
                    <a:cubicBezTo>
                      <a:pt x="700045" y="-10817"/>
                      <a:pt x="800326" y="10491"/>
                      <a:pt x="922885" y="0"/>
                    </a:cubicBezTo>
                    <a:cubicBezTo>
                      <a:pt x="927485" y="52774"/>
                      <a:pt x="910041" y="73354"/>
                      <a:pt x="922885" y="132570"/>
                    </a:cubicBezTo>
                    <a:cubicBezTo>
                      <a:pt x="726437" y="186268"/>
                      <a:pt x="569112" y="125340"/>
                      <a:pt x="442985" y="132570"/>
                    </a:cubicBezTo>
                    <a:cubicBezTo>
                      <a:pt x="316858" y="139800"/>
                      <a:pt x="159000" y="98703"/>
                      <a:pt x="0" y="132570"/>
                    </a:cubicBezTo>
                    <a:cubicBezTo>
                      <a:pt x="-9344" y="84106"/>
                      <a:pt x="1132" y="42839"/>
                      <a:pt x="0" y="0"/>
                    </a:cubicBezTo>
                    <a:close/>
                  </a:path>
                  <a:path w="922885" h="132570" stroke="0" extrusionOk="0">
                    <a:moveTo>
                      <a:pt x="0" y="0"/>
                    </a:moveTo>
                    <a:cubicBezTo>
                      <a:pt x="130461" y="-4351"/>
                      <a:pt x="349351" y="33663"/>
                      <a:pt x="442985" y="0"/>
                    </a:cubicBezTo>
                    <a:cubicBezTo>
                      <a:pt x="536619" y="-33663"/>
                      <a:pt x="808255" y="32378"/>
                      <a:pt x="922885" y="0"/>
                    </a:cubicBezTo>
                    <a:cubicBezTo>
                      <a:pt x="924127" y="59690"/>
                      <a:pt x="911270" y="96255"/>
                      <a:pt x="922885" y="132570"/>
                    </a:cubicBezTo>
                    <a:cubicBezTo>
                      <a:pt x="702282" y="169327"/>
                      <a:pt x="622385" y="104407"/>
                      <a:pt x="452214" y="132570"/>
                    </a:cubicBezTo>
                    <a:cubicBezTo>
                      <a:pt x="282043" y="160733"/>
                      <a:pt x="145750" y="91108"/>
                      <a:pt x="0" y="132570"/>
                    </a:cubicBezTo>
                    <a:cubicBezTo>
                      <a:pt x="-6427" y="99011"/>
                      <a:pt x="6391" y="44033"/>
                      <a:pt x="0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58228927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0788574-1CC9-0D58-F3BF-A0A6D94C721D}"/>
                  </a:ext>
                </a:extLst>
              </p:cNvPr>
              <p:cNvSpPr txBox="1"/>
              <p:nvPr/>
            </p:nvSpPr>
            <p:spPr>
              <a:xfrm>
                <a:off x="2650221" y="3940885"/>
                <a:ext cx="105373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선생님</a:t>
                </a:r>
              </a:p>
            </p:txBody>
          </p:sp>
        </p:grp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BE82949D-3C8C-7BDA-D43A-A351FCE3F685}"/>
              </a:ext>
            </a:extLst>
          </p:cNvPr>
          <p:cNvGrpSpPr/>
          <p:nvPr/>
        </p:nvGrpSpPr>
        <p:grpSpPr>
          <a:xfrm>
            <a:off x="2699673" y="1457911"/>
            <a:ext cx="1579165" cy="1158985"/>
            <a:chOff x="2699673" y="1457911"/>
            <a:chExt cx="1579165" cy="1158985"/>
          </a:xfrm>
        </p:grpSpPr>
        <p:grpSp>
          <p:nvGrpSpPr>
            <p:cNvPr id="44" name="그래픽 41">
              <a:extLst>
                <a:ext uri="{FF2B5EF4-FFF2-40B4-BE49-F238E27FC236}">
                  <a16:creationId xmlns:a16="http://schemas.microsoft.com/office/drawing/2014/main" id="{03F6058F-6C2F-FC7C-C434-8E7EDA09F1CD}"/>
                </a:ext>
              </a:extLst>
            </p:cNvPr>
            <p:cNvGrpSpPr/>
            <p:nvPr/>
          </p:nvGrpSpPr>
          <p:grpSpPr>
            <a:xfrm>
              <a:off x="2699673" y="1457911"/>
              <a:ext cx="1579165" cy="1158985"/>
              <a:chOff x="10" y="1988684"/>
              <a:chExt cx="1579165" cy="1158985"/>
            </a:xfrm>
            <a:solidFill>
              <a:srgbClr val="000000"/>
            </a:solidFill>
          </p:grpSpPr>
          <p:sp>
            <p:nvSpPr>
              <p:cNvPr id="45" name="자유형: 도형 44">
                <a:extLst>
                  <a:ext uri="{FF2B5EF4-FFF2-40B4-BE49-F238E27FC236}">
                    <a16:creationId xmlns:a16="http://schemas.microsoft.com/office/drawing/2014/main" id="{3D11C2A7-15EB-333D-3920-A0E7A13C4D4D}"/>
                  </a:ext>
                </a:extLst>
              </p:cNvPr>
              <p:cNvSpPr/>
              <p:nvPr/>
            </p:nvSpPr>
            <p:spPr>
              <a:xfrm>
                <a:off x="249159" y="2244830"/>
                <a:ext cx="1330016" cy="902839"/>
              </a:xfrm>
              <a:custGeom>
                <a:avLst/>
                <a:gdLst>
                  <a:gd name="connsiteX0" fmla="*/ 757238 w 1330016"/>
                  <a:gd name="connsiteY0" fmla="*/ 902840 h 902839"/>
                  <a:gd name="connsiteX1" fmla="*/ 631180 w 1330016"/>
                  <a:gd name="connsiteY1" fmla="*/ 837883 h 902839"/>
                  <a:gd name="connsiteX2" fmla="*/ 514007 w 1330016"/>
                  <a:gd name="connsiteY2" fmla="*/ 893265 h 902839"/>
                  <a:gd name="connsiteX3" fmla="*/ 385717 w 1330016"/>
                  <a:gd name="connsiteY3" fmla="*/ 866122 h 902839"/>
                  <a:gd name="connsiteX4" fmla="*/ 326360 w 1330016"/>
                  <a:gd name="connsiteY4" fmla="*/ 805385 h 902839"/>
                  <a:gd name="connsiteX5" fmla="*/ 246757 w 1330016"/>
                  <a:gd name="connsiteY5" fmla="*/ 813175 h 902839"/>
                  <a:gd name="connsiteX6" fmla="*/ 120009 w 1330016"/>
                  <a:gd name="connsiteY6" fmla="*/ 620862 h 902839"/>
                  <a:gd name="connsiteX7" fmla="*/ 29248 w 1330016"/>
                  <a:gd name="connsiteY7" fmla="*/ 580249 h 902839"/>
                  <a:gd name="connsiteX8" fmla="*/ 4256 w 1330016"/>
                  <a:gd name="connsiteY8" fmla="*/ 469648 h 902839"/>
                  <a:gd name="connsiteX9" fmla="*/ 61868 w 1330016"/>
                  <a:gd name="connsiteY9" fmla="*/ 391465 h 902839"/>
                  <a:gd name="connsiteX10" fmla="*/ 85644 w 1330016"/>
                  <a:gd name="connsiteY10" fmla="*/ 171441 h 902839"/>
                  <a:gd name="connsiteX11" fmla="*/ 286153 w 1330016"/>
                  <a:gd name="connsiteY11" fmla="*/ 140647 h 902839"/>
                  <a:gd name="connsiteX12" fmla="*/ 303355 w 1330016"/>
                  <a:gd name="connsiteY12" fmla="*/ 84251 h 902839"/>
                  <a:gd name="connsiteX13" fmla="*/ 361455 w 1330016"/>
                  <a:gd name="connsiteY13" fmla="*/ 38810 h 902839"/>
                  <a:gd name="connsiteX14" fmla="*/ 486174 w 1330016"/>
                  <a:gd name="connsiteY14" fmla="*/ 145 h 902839"/>
                  <a:gd name="connsiteX15" fmla="*/ 630125 w 1330016"/>
                  <a:gd name="connsiteY15" fmla="*/ 81006 h 902839"/>
                  <a:gd name="connsiteX16" fmla="*/ 747217 w 1330016"/>
                  <a:gd name="connsiteY16" fmla="*/ 22663 h 902839"/>
                  <a:gd name="connsiteX17" fmla="*/ 855910 w 1330016"/>
                  <a:gd name="connsiteY17" fmla="*/ 87619 h 902839"/>
                  <a:gd name="connsiteX18" fmla="*/ 1044978 w 1330016"/>
                  <a:gd name="connsiteY18" fmla="*/ 43720 h 902839"/>
                  <a:gd name="connsiteX19" fmla="*/ 1161137 w 1330016"/>
                  <a:gd name="connsiteY19" fmla="*/ 210229 h 902839"/>
                  <a:gd name="connsiteX20" fmla="*/ 1270114 w 1330016"/>
                  <a:gd name="connsiteY20" fmla="*/ 247636 h 902839"/>
                  <a:gd name="connsiteX21" fmla="*/ 1292753 w 1330016"/>
                  <a:gd name="connsiteY21" fmla="*/ 271371 h 902839"/>
                  <a:gd name="connsiteX22" fmla="*/ 1283868 w 1330016"/>
                  <a:gd name="connsiteY22" fmla="*/ 410697 h 902839"/>
                  <a:gd name="connsiteX23" fmla="*/ 1329228 w 1330016"/>
                  <a:gd name="connsiteY23" fmla="*/ 506569 h 902839"/>
                  <a:gd name="connsiteX24" fmla="*/ 1310362 w 1330016"/>
                  <a:gd name="connsiteY24" fmla="*/ 617454 h 902839"/>
                  <a:gd name="connsiteX25" fmla="*/ 1262770 w 1330016"/>
                  <a:gd name="connsiteY25" fmla="*/ 692310 h 902839"/>
                  <a:gd name="connsiteX26" fmla="*/ 1184628 w 1330016"/>
                  <a:gd name="connsiteY26" fmla="*/ 722049 h 902839"/>
                  <a:gd name="connsiteX27" fmla="*/ 1063195 w 1330016"/>
                  <a:gd name="connsiteY27" fmla="*/ 866649 h 902839"/>
                  <a:gd name="connsiteX28" fmla="*/ 889220 w 1330016"/>
                  <a:gd name="connsiteY28" fmla="*/ 828511 h 902839"/>
                  <a:gd name="connsiteX29" fmla="*/ 759673 w 1330016"/>
                  <a:gd name="connsiteY29" fmla="*/ 902840 h 902839"/>
                  <a:gd name="connsiteX30" fmla="*/ 757238 w 1330016"/>
                  <a:gd name="connsiteY30" fmla="*/ 902840 h 902839"/>
                  <a:gd name="connsiteX31" fmla="*/ 632600 w 1330016"/>
                  <a:gd name="connsiteY31" fmla="*/ 819788 h 902839"/>
                  <a:gd name="connsiteX32" fmla="*/ 633614 w 1330016"/>
                  <a:gd name="connsiteY32" fmla="*/ 819869 h 902839"/>
                  <a:gd name="connsiteX33" fmla="*/ 638727 w 1330016"/>
                  <a:gd name="connsiteY33" fmla="*/ 823156 h 902839"/>
                  <a:gd name="connsiteX34" fmla="*/ 759511 w 1330016"/>
                  <a:gd name="connsiteY34" fmla="*/ 888315 h 902839"/>
                  <a:gd name="connsiteX35" fmla="*/ 881877 w 1330016"/>
                  <a:gd name="connsiteY35" fmla="*/ 813134 h 902839"/>
                  <a:gd name="connsiteX36" fmla="*/ 887354 w 1330016"/>
                  <a:gd name="connsiteY36" fmla="*/ 809645 h 902839"/>
                  <a:gd name="connsiteX37" fmla="*/ 893440 w 1330016"/>
                  <a:gd name="connsiteY37" fmla="*/ 811958 h 902839"/>
                  <a:gd name="connsiteX38" fmla="*/ 1058488 w 1330016"/>
                  <a:gd name="connsiteY38" fmla="*/ 852976 h 902839"/>
                  <a:gd name="connsiteX39" fmla="*/ 1172132 w 1330016"/>
                  <a:gd name="connsiteY39" fmla="*/ 712515 h 902839"/>
                  <a:gd name="connsiteX40" fmla="*/ 1180287 w 1330016"/>
                  <a:gd name="connsiteY40" fmla="*/ 706956 h 902839"/>
                  <a:gd name="connsiteX41" fmla="*/ 1253074 w 1330016"/>
                  <a:gd name="connsiteY41" fmla="*/ 681558 h 902839"/>
                  <a:gd name="connsiteX42" fmla="*/ 1296973 w 1330016"/>
                  <a:gd name="connsiteY42" fmla="*/ 612058 h 902839"/>
                  <a:gd name="connsiteX43" fmla="*/ 1314865 w 1330016"/>
                  <a:gd name="connsiteY43" fmla="*/ 507827 h 902839"/>
                  <a:gd name="connsiteX44" fmla="*/ 1269262 w 1330016"/>
                  <a:gd name="connsiteY44" fmla="*/ 417148 h 902839"/>
                  <a:gd name="connsiteX45" fmla="*/ 1266544 w 1330016"/>
                  <a:gd name="connsiteY45" fmla="*/ 412117 h 902839"/>
                  <a:gd name="connsiteX46" fmla="*/ 1268329 w 1330016"/>
                  <a:gd name="connsiteY46" fmla="*/ 406680 h 902839"/>
                  <a:gd name="connsiteX47" fmla="*/ 1281109 w 1330016"/>
                  <a:gd name="connsiteY47" fmla="*/ 279810 h 902839"/>
                  <a:gd name="connsiteX48" fmla="*/ 1260661 w 1330016"/>
                  <a:gd name="connsiteY48" fmla="*/ 258429 h 902839"/>
                  <a:gd name="connsiteX49" fmla="*/ 1156755 w 1330016"/>
                  <a:gd name="connsiteY49" fmla="*/ 226376 h 902839"/>
                  <a:gd name="connsiteX50" fmla="*/ 1150304 w 1330016"/>
                  <a:gd name="connsiteY50" fmla="*/ 225484 h 902839"/>
                  <a:gd name="connsiteX51" fmla="*/ 1147180 w 1330016"/>
                  <a:gd name="connsiteY51" fmla="*/ 219723 h 902839"/>
                  <a:gd name="connsiteX52" fmla="*/ 1039825 w 1330016"/>
                  <a:gd name="connsiteY52" fmla="*/ 57109 h 902839"/>
                  <a:gd name="connsiteX53" fmla="*/ 859319 w 1330016"/>
                  <a:gd name="connsiteY53" fmla="*/ 105714 h 902839"/>
                  <a:gd name="connsiteX54" fmla="*/ 852381 w 1330016"/>
                  <a:gd name="connsiteY54" fmla="*/ 108311 h 902839"/>
                  <a:gd name="connsiteX55" fmla="*/ 846782 w 1330016"/>
                  <a:gd name="connsiteY55" fmla="*/ 103483 h 902839"/>
                  <a:gd name="connsiteX56" fmla="*/ 747339 w 1330016"/>
                  <a:gd name="connsiteY56" fmla="*/ 37066 h 902839"/>
                  <a:gd name="connsiteX57" fmla="*/ 636130 w 1330016"/>
                  <a:gd name="connsiteY57" fmla="*/ 96504 h 902839"/>
                  <a:gd name="connsiteX58" fmla="*/ 630653 w 1330016"/>
                  <a:gd name="connsiteY58" fmla="*/ 99304 h 902839"/>
                  <a:gd name="connsiteX59" fmla="*/ 625013 w 1330016"/>
                  <a:gd name="connsiteY59" fmla="*/ 96869 h 902839"/>
                  <a:gd name="connsiteX60" fmla="*/ 485525 w 1330016"/>
                  <a:gd name="connsiteY60" fmla="*/ 14589 h 902839"/>
                  <a:gd name="connsiteX61" fmla="*/ 368555 w 1330016"/>
                  <a:gd name="connsiteY61" fmla="*/ 51388 h 902839"/>
                  <a:gd name="connsiteX62" fmla="*/ 314878 w 1330016"/>
                  <a:gd name="connsiteY62" fmla="*/ 92975 h 902839"/>
                  <a:gd name="connsiteX63" fmla="*/ 304045 w 1330016"/>
                  <a:gd name="connsiteY63" fmla="*/ 152656 h 902839"/>
                  <a:gd name="connsiteX64" fmla="*/ 302097 w 1330016"/>
                  <a:gd name="connsiteY64" fmla="*/ 161096 h 902839"/>
                  <a:gd name="connsiteX65" fmla="*/ 293456 w 1330016"/>
                  <a:gd name="connsiteY65" fmla="*/ 161582 h 902839"/>
                  <a:gd name="connsiteX66" fmla="*/ 95949 w 1330016"/>
                  <a:gd name="connsiteY66" fmla="*/ 181625 h 902839"/>
                  <a:gd name="connsiteX67" fmla="*/ 77976 w 1330016"/>
                  <a:gd name="connsiteY67" fmla="*/ 390532 h 902839"/>
                  <a:gd name="connsiteX68" fmla="*/ 78665 w 1330016"/>
                  <a:gd name="connsiteY68" fmla="*/ 396172 h 902839"/>
                  <a:gd name="connsiteX69" fmla="*/ 75095 w 1330016"/>
                  <a:gd name="connsiteY69" fmla="*/ 400594 h 902839"/>
                  <a:gd name="connsiteX70" fmla="*/ 18334 w 1330016"/>
                  <a:gd name="connsiteY70" fmla="*/ 473178 h 902839"/>
                  <a:gd name="connsiteX71" fmla="*/ 40000 w 1330016"/>
                  <a:gd name="connsiteY71" fmla="*/ 570593 h 902839"/>
                  <a:gd name="connsiteX72" fmla="*/ 128245 w 1330016"/>
                  <a:gd name="connsiteY72" fmla="*/ 605728 h 902839"/>
                  <a:gd name="connsiteX73" fmla="*/ 134615 w 1330016"/>
                  <a:gd name="connsiteY73" fmla="*/ 608041 h 902839"/>
                  <a:gd name="connsiteX74" fmla="*/ 136278 w 1330016"/>
                  <a:gd name="connsiteY74" fmla="*/ 614654 h 902839"/>
                  <a:gd name="connsiteX75" fmla="*/ 250611 w 1330016"/>
                  <a:gd name="connsiteY75" fmla="*/ 799299 h 902839"/>
                  <a:gd name="connsiteX76" fmla="*/ 325629 w 1330016"/>
                  <a:gd name="connsiteY76" fmla="*/ 788426 h 902839"/>
                  <a:gd name="connsiteX77" fmla="*/ 332324 w 1330016"/>
                  <a:gd name="connsiteY77" fmla="*/ 787249 h 902839"/>
                  <a:gd name="connsiteX78" fmla="*/ 337030 w 1330016"/>
                  <a:gd name="connsiteY78" fmla="*/ 792158 h 902839"/>
                  <a:gd name="connsiteX79" fmla="*/ 392777 w 1330016"/>
                  <a:gd name="connsiteY79" fmla="*/ 853585 h 902839"/>
                  <a:gd name="connsiteX80" fmla="*/ 512181 w 1330016"/>
                  <a:gd name="connsiteY80" fmla="*/ 878983 h 902839"/>
                  <a:gd name="connsiteX81" fmla="*/ 627731 w 1330016"/>
                  <a:gd name="connsiteY81" fmla="*/ 821736 h 902839"/>
                  <a:gd name="connsiteX82" fmla="*/ 632600 w 1330016"/>
                  <a:gd name="connsiteY82" fmla="*/ 819788 h 902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</a:cxnLst>
                <a:rect l="l" t="t" r="r" b="b"/>
                <a:pathLst>
                  <a:path w="1330016" h="902839">
                    <a:moveTo>
                      <a:pt x="757238" y="902840"/>
                    </a:moveTo>
                    <a:cubicBezTo>
                      <a:pt x="708146" y="902840"/>
                      <a:pt x="659743" y="877766"/>
                      <a:pt x="631180" y="837883"/>
                    </a:cubicBezTo>
                    <a:cubicBezTo>
                      <a:pt x="594219" y="869246"/>
                      <a:pt x="553849" y="888355"/>
                      <a:pt x="514007" y="893265"/>
                    </a:cubicBezTo>
                    <a:cubicBezTo>
                      <a:pt x="471649" y="898499"/>
                      <a:pt x="426087" y="888842"/>
                      <a:pt x="385717" y="866122"/>
                    </a:cubicBezTo>
                    <a:cubicBezTo>
                      <a:pt x="364660" y="854275"/>
                      <a:pt x="338329" y="834475"/>
                      <a:pt x="326360" y="805385"/>
                    </a:cubicBezTo>
                    <a:cubicBezTo>
                      <a:pt x="304532" y="818409"/>
                      <a:pt x="276091" y="821289"/>
                      <a:pt x="246757" y="813175"/>
                    </a:cubicBezTo>
                    <a:cubicBezTo>
                      <a:pt x="230366" y="808631"/>
                      <a:pt x="90553" y="765381"/>
                      <a:pt x="120009" y="620862"/>
                    </a:cubicBezTo>
                    <a:cubicBezTo>
                      <a:pt x="87875" y="621673"/>
                      <a:pt x="52577" y="606134"/>
                      <a:pt x="29248" y="580249"/>
                    </a:cubicBezTo>
                    <a:cubicBezTo>
                      <a:pt x="2714" y="550834"/>
                      <a:pt x="-6171" y="511560"/>
                      <a:pt x="4256" y="469648"/>
                    </a:cubicBezTo>
                    <a:cubicBezTo>
                      <a:pt x="12289" y="437475"/>
                      <a:pt x="33589" y="408709"/>
                      <a:pt x="61868" y="391465"/>
                    </a:cubicBezTo>
                    <a:cubicBezTo>
                      <a:pt x="22107" y="317218"/>
                      <a:pt x="31642" y="225727"/>
                      <a:pt x="85644" y="171441"/>
                    </a:cubicBezTo>
                    <a:cubicBezTo>
                      <a:pt x="136927" y="119874"/>
                      <a:pt x="221845" y="107783"/>
                      <a:pt x="286153" y="140647"/>
                    </a:cubicBezTo>
                    <a:cubicBezTo>
                      <a:pt x="284246" y="122024"/>
                      <a:pt x="290291" y="101373"/>
                      <a:pt x="303355" y="84251"/>
                    </a:cubicBezTo>
                    <a:cubicBezTo>
                      <a:pt x="319016" y="63641"/>
                      <a:pt x="341534" y="50008"/>
                      <a:pt x="361455" y="38810"/>
                    </a:cubicBezTo>
                    <a:cubicBezTo>
                      <a:pt x="397524" y="18524"/>
                      <a:pt x="440571" y="-1924"/>
                      <a:pt x="486174" y="145"/>
                    </a:cubicBezTo>
                    <a:cubicBezTo>
                      <a:pt x="534212" y="2336"/>
                      <a:pt x="582615" y="29519"/>
                      <a:pt x="630125" y="81006"/>
                    </a:cubicBezTo>
                    <a:cubicBezTo>
                      <a:pt x="661244" y="44693"/>
                      <a:pt x="704454" y="23028"/>
                      <a:pt x="747217" y="22663"/>
                    </a:cubicBezTo>
                    <a:cubicBezTo>
                      <a:pt x="793956" y="22257"/>
                      <a:pt x="837450" y="48994"/>
                      <a:pt x="855910" y="87619"/>
                    </a:cubicBezTo>
                    <a:cubicBezTo>
                      <a:pt x="902934" y="37390"/>
                      <a:pt x="980427" y="18849"/>
                      <a:pt x="1044978" y="43720"/>
                    </a:cubicBezTo>
                    <a:cubicBezTo>
                      <a:pt x="1108839" y="68347"/>
                      <a:pt x="1155578" y="135981"/>
                      <a:pt x="1161137" y="210229"/>
                    </a:cubicBezTo>
                    <a:cubicBezTo>
                      <a:pt x="1208282" y="199761"/>
                      <a:pt x="1252546" y="232381"/>
                      <a:pt x="1270114" y="247636"/>
                    </a:cubicBezTo>
                    <a:cubicBezTo>
                      <a:pt x="1279892" y="256116"/>
                      <a:pt x="1287073" y="263662"/>
                      <a:pt x="1292753" y="271371"/>
                    </a:cubicBezTo>
                    <a:cubicBezTo>
                      <a:pt x="1320992" y="309793"/>
                      <a:pt x="1316894" y="368502"/>
                      <a:pt x="1283868" y="410697"/>
                    </a:cubicBezTo>
                    <a:cubicBezTo>
                      <a:pt x="1309226" y="433580"/>
                      <a:pt x="1325657" y="468066"/>
                      <a:pt x="1329228" y="506569"/>
                    </a:cubicBezTo>
                    <a:cubicBezTo>
                      <a:pt x="1332393" y="540326"/>
                      <a:pt x="1326023" y="577652"/>
                      <a:pt x="1310362" y="617454"/>
                    </a:cubicBezTo>
                    <a:cubicBezTo>
                      <a:pt x="1297419" y="650317"/>
                      <a:pt x="1281880" y="674782"/>
                      <a:pt x="1262770" y="692310"/>
                    </a:cubicBezTo>
                    <a:cubicBezTo>
                      <a:pt x="1240090" y="713083"/>
                      <a:pt x="1211365" y="723916"/>
                      <a:pt x="1184628" y="722049"/>
                    </a:cubicBezTo>
                    <a:cubicBezTo>
                      <a:pt x="1167101" y="791103"/>
                      <a:pt x="1121010" y="846160"/>
                      <a:pt x="1063195" y="866649"/>
                    </a:cubicBezTo>
                    <a:cubicBezTo>
                      <a:pt x="1004284" y="887544"/>
                      <a:pt x="934134" y="871802"/>
                      <a:pt x="889220" y="828511"/>
                    </a:cubicBezTo>
                    <a:cubicBezTo>
                      <a:pt x="858751" y="874358"/>
                      <a:pt x="810956" y="901947"/>
                      <a:pt x="759673" y="902840"/>
                    </a:cubicBezTo>
                    <a:cubicBezTo>
                      <a:pt x="758942" y="902799"/>
                      <a:pt x="758090" y="902840"/>
                      <a:pt x="757238" y="902840"/>
                    </a:cubicBezTo>
                    <a:close/>
                    <a:moveTo>
                      <a:pt x="632600" y="819788"/>
                    </a:moveTo>
                    <a:cubicBezTo>
                      <a:pt x="632925" y="819788"/>
                      <a:pt x="633249" y="819829"/>
                      <a:pt x="633614" y="819869"/>
                    </a:cubicBezTo>
                    <a:cubicBezTo>
                      <a:pt x="635724" y="820153"/>
                      <a:pt x="637590" y="821370"/>
                      <a:pt x="638727" y="823156"/>
                    </a:cubicBezTo>
                    <a:cubicBezTo>
                      <a:pt x="664287" y="863606"/>
                      <a:pt x="711757" y="889248"/>
                      <a:pt x="759511" y="888315"/>
                    </a:cubicBezTo>
                    <a:cubicBezTo>
                      <a:pt x="808644" y="887463"/>
                      <a:pt x="854369" y="859346"/>
                      <a:pt x="881877" y="813134"/>
                    </a:cubicBezTo>
                    <a:cubicBezTo>
                      <a:pt x="883053" y="811187"/>
                      <a:pt x="885082" y="809888"/>
                      <a:pt x="887354" y="809645"/>
                    </a:cubicBezTo>
                    <a:cubicBezTo>
                      <a:pt x="889626" y="809402"/>
                      <a:pt x="891898" y="810254"/>
                      <a:pt x="893440" y="811958"/>
                    </a:cubicBezTo>
                    <a:cubicBezTo>
                      <a:pt x="934053" y="856141"/>
                      <a:pt x="1001930" y="873019"/>
                      <a:pt x="1058488" y="852976"/>
                    </a:cubicBezTo>
                    <a:cubicBezTo>
                      <a:pt x="1113423" y="833502"/>
                      <a:pt x="1156958" y="779703"/>
                      <a:pt x="1172132" y="712515"/>
                    </a:cubicBezTo>
                    <a:cubicBezTo>
                      <a:pt x="1172984" y="708823"/>
                      <a:pt x="1176554" y="706388"/>
                      <a:pt x="1180287" y="706956"/>
                    </a:cubicBezTo>
                    <a:cubicBezTo>
                      <a:pt x="1204508" y="710648"/>
                      <a:pt x="1231732" y="701154"/>
                      <a:pt x="1253074" y="681558"/>
                    </a:cubicBezTo>
                    <a:cubicBezTo>
                      <a:pt x="1270520" y="665573"/>
                      <a:pt x="1284882" y="642852"/>
                      <a:pt x="1296973" y="612058"/>
                    </a:cubicBezTo>
                    <a:cubicBezTo>
                      <a:pt x="1311782" y="574406"/>
                      <a:pt x="1317827" y="539311"/>
                      <a:pt x="1314865" y="507827"/>
                    </a:cubicBezTo>
                    <a:cubicBezTo>
                      <a:pt x="1311376" y="470460"/>
                      <a:pt x="1294782" y="437434"/>
                      <a:pt x="1269262" y="417148"/>
                    </a:cubicBezTo>
                    <a:cubicBezTo>
                      <a:pt x="1267720" y="415931"/>
                      <a:pt x="1266746" y="414105"/>
                      <a:pt x="1266544" y="412117"/>
                    </a:cubicBezTo>
                    <a:cubicBezTo>
                      <a:pt x="1266381" y="410129"/>
                      <a:pt x="1266990" y="408181"/>
                      <a:pt x="1268329" y="406680"/>
                    </a:cubicBezTo>
                    <a:cubicBezTo>
                      <a:pt x="1301233" y="369191"/>
                      <a:pt x="1306710" y="314621"/>
                      <a:pt x="1281109" y="279810"/>
                    </a:cubicBezTo>
                    <a:cubicBezTo>
                      <a:pt x="1276078" y="272994"/>
                      <a:pt x="1269586" y="266178"/>
                      <a:pt x="1260661" y="258429"/>
                    </a:cubicBezTo>
                    <a:cubicBezTo>
                      <a:pt x="1243864" y="243823"/>
                      <a:pt x="1200086" y="211527"/>
                      <a:pt x="1156755" y="226376"/>
                    </a:cubicBezTo>
                    <a:cubicBezTo>
                      <a:pt x="1154564" y="227147"/>
                      <a:pt x="1152170" y="226782"/>
                      <a:pt x="1150304" y="225484"/>
                    </a:cubicBezTo>
                    <a:cubicBezTo>
                      <a:pt x="1148397" y="224186"/>
                      <a:pt x="1147261" y="222035"/>
                      <a:pt x="1147180" y="219723"/>
                    </a:cubicBezTo>
                    <a:cubicBezTo>
                      <a:pt x="1145151" y="147585"/>
                      <a:pt x="1101008" y="80681"/>
                      <a:pt x="1039825" y="57109"/>
                    </a:cubicBezTo>
                    <a:cubicBezTo>
                      <a:pt x="977262" y="33009"/>
                      <a:pt x="901352" y="53416"/>
                      <a:pt x="859319" y="105714"/>
                    </a:cubicBezTo>
                    <a:cubicBezTo>
                      <a:pt x="857655" y="107783"/>
                      <a:pt x="855018" y="108757"/>
                      <a:pt x="852381" y="108311"/>
                    </a:cubicBezTo>
                    <a:cubicBezTo>
                      <a:pt x="849784" y="107824"/>
                      <a:pt x="847634" y="105998"/>
                      <a:pt x="846782" y="103483"/>
                    </a:cubicBezTo>
                    <a:cubicBezTo>
                      <a:pt x="833961" y="64614"/>
                      <a:pt x="792131" y="36498"/>
                      <a:pt x="747339" y="37066"/>
                    </a:cubicBezTo>
                    <a:cubicBezTo>
                      <a:pt x="706401" y="37431"/>
                      <a:pt x="664815" y="59624"/>
                      <a:pt x="636130" y="96504"/>
                    </a:cubicBezTo>
                    <a:cubicBezTo>
                      <a:pt x="634791" y="98208"/>
                      <a:pt x="632803" y="99223"/>
                      <a:pt x="630653" y="99304"/>
                    </a:cubicBezTo>
                    <a:cubicBezTo>
                      <a:pt x="628462" y="99385"/>
                      <a:pt x="626433" y="98492"/>
                      <a:pt x="625013" y="96869"/>
                    </a:cubicBezTo>
                    <a:cubicBezTo>
                      <a:pt x="578355" y="44369"/>
                      <a:pt x="531413" y="16658"/>
                      <a:pt x="485525" y="14589"/>
                    </a:cubicBezTo>
                    <a:cubicBezTo>
                      <a:pt x="443533" y="12601"/>
                      <a:pt x="402839" y="32116"/>
                      <a:pt x="368555" y="51388"/>
                    </a:cubicBezTo>
                    <a:cubicBezTo>
                      <a:pt x="349932" y="61855"/>
                      <a:pt x="328875" y="74595"/>
                      <a:pt x="314878" y="92975"/>
                    </a:cubicBezTo>
                    <a:cubicBezTo>
                      <a:pt x="300596" y="111760"/>
                      <a:pt x="296336" y="135210"/>
                      <a:pt x="304045" y="152656"/>
                    </a:cubicBezTo>
                    <a:cubicBezTo>
                      <a:pt x="305343" y="155578"/>
                      <a:pt x="304532" y="159026"/>
                      <a:pt x="302097" y="161096"/>
                    </a:cubicBezTo>
                    <a:cubicBezTo>
                      <a:pt x="299623" y="163165"/>
                      <a:pt x="296133" y="163368"/>
                      <a:pt x="293456" y="161582"/>
                    </a:cubicBezTo>
                    <a:cubicBezTo>
                      <a:pt x="233490" y="121781"/>
                      <a:pt x="146705" y="130585"/>
                      <a:pt x="95949" y="181625"/>
                    </a:cubicBezTo>
                    <a:cubicBezTo>
                      <a:pt x="44950" y="232909"/>
                      <a:pt x="37363" y="320748"/>
                      <a:pt x="77976" y="390532"/>
                    </a:cubicBezTo>
                    <a:cubicBezTo>
                      <a:pt x="78949" y="392236"/>
                      <a:pt x="79233" y="394265"/>
                      <a:pt x="78665" y="396172"/>
                    </a:cubicBezTo>
                    <a:cubicBezTo>
                      <a:pt x="78138" y="398079"/>
                      <a:pt x="76840" y="399661"/>
                      <a:pt x="75095" y="400594"/>
                    </a:cubicBezTo>
                    <a:cubicBezTo>
                      <a:pt x="47181" y="415363"/>
                      <a:pt x="25962" y="442506"/>
                      <a:pt x="18334" y="473178"/>
                    </a:cubicBezTo>
                    <a:cubicBezTo>
                      <a:pt x="6487" y="520689"/>
                      <a:pt x="23609" y="552376"/>
                      <a:pt x="40000" y="570593"/>
                    </a:cubicBezTo>
                    <a:cubicBezTo>
                      <a:pt x="62761" y="595869"/>
                      <a:pt x="98221" y="609988"/>
                      <a:pt x="128245" y="605728"/>
                    </a:cubicBezTo>
                    <a:cubicBezTo>
                      <a:pt x="130639" y="605404"/>
                      <a:pt x="133032" y="606256"/>
                      <a:pt x="134615" y="608041"/>
                    </a:cubicBezTo>
                    <a:cubicBezTo>
                      <a:pt x="136238" y="609826"/>
                      <a:pt x="136846" y="612301"/>
                      <a:pt x="136278" y="614654"/>
                    </a:cubicBezTo>
                    <a:cubicBezTo>
                      <a:pt x="101629" y="753736"/>
                      <a:pt x="235275" y="795039"/>
                      <a:pt x="250611" y="799299"/>
                    </a:cubicBezTo>
                    <a:cubicBezTo>
                      <a:pt x="279296" y="807251"/>
                      <a:pt x="306642" y="803275"/>
                      <a:pt x="325629" y="788426"/>
                    </a:cubicBezTo>
                    <a:cubicBezTo>
                      <a:pt x="327536" y="786925"/>
                      <a:pt x="330052" y="786478"/>
                      <a:pt x="332324" y="787249"/>
                    </a:cubicBezTo>
                    <a:cubicBezTo>
                      <a:pt x="334596" y="787979"/>
                      <a:pt x="336381" y="789846"/>
                      <a:pt x="337030" y="792158"/>
                    </a:cubicBezTo>
                    <a:cubicBezTo>
                      <a:pt x="345307" y="821654"/>
                      <a:pt x="371923" y="841819"/>
                      <a:pt x="392777" y="853585"/>
                    </a:cubicBezTo>
                    <a:cubicBezTo>
                      <a:pt x="430468" y="874804"/>
                      <a:pt x="472867" y="883852"/>
                      <a:pt x="512181" y="878983"/>
                    </a:cubicBezTo>
                    <a:cubicBezTo>
                      <a:pt x="551374" y="874155"/>
                      <a:pt x="591297" y="854356"/>
                      <a:pt x="627731" y="821736"/>
                    </a:cubicBezTo>
                    <a:cubicBezTo>
                      <a:pt x="629111" y="820437"/>
                      <a:pt x="630855" y="819788"/>
                      <a:pt x="632600" y="819788"/>
                    </a:cubicBezTo>
                    <a:close/>
                  </a:path>
                </a:pathLst>
              </a:custGeom>
              <a:solidFill>
                <a:srgbClr val="000000"/>
              </a:solidFill>
              <a:ln w="40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grpSp>
            <p:nvGrpSpPr>
              <p:cNvPr id="46" name="그래픽 41">
                <a:extLst>
                  <a:ext uri="{FF2B5EF4-FFF2-40B4-BE49-F238E27FC236}">
                    <a16:creationId xmlns:a16="http://schemas.microsoft.com/office/drawing/2014/main" id="{B8B0902F-669E-A878-E7DD-BA9387EB1E9E}"/>
                  </a:ext>
                </a:extLst>
              </p:cNvPr>
              <p:cNvGrpSpPr/>
              <p:nvPr/>
            </p:nvGrpSpPr>
            <p:grpSpPr>
              <a:xfrm>
                <a:off x="10" y="1988684"/>
                <a:ext cx="459946" cy="383404"/>
                <a:chOff x="10" y="1988684"/>
                <a:chExt cx="459946" cy="383404"/>
              </a:xfrm>
              <a:solidFill>
                <a:srgbClr val="000000"/>
              </a:solidFill>
            </p:grpSpPr>
            <p:sp>
              <p:nvSpPr>
                <p:cNvPr id="47" name="자유형: 도형 46">
                  <a:extLst>
                    <a:ext uri="{FF2B5EF4-FFF2-40B4-BE49-F238E27FC236}">
                      <a16:creationId xmlns:a16="http://schemas.microsoft.com/office/drawing/2014/main" id="{283B599D-B048-6F00-4F23-3DD2DC5B58AD}"/>
                    </a:ext>
                  </a:extLst>
                </p:cNvPr>
                <p:cNvSpPr/>
                <p:nvPr/>
              </p:nvSpPr>
              <p:spPr>
                <a:xfrm>
                  <a:off x="140147" y="1988684"/>
                  <a:ext cx="166307" cy="289113"/>
                </a:xfrm>
                <a:custGeom>
                  <a:avLst/>
                  <a:gdLst>
                    <a:gd name="connsiteX0" fmla="*/ 159034 w 166307"/>
                    <a:gd name="connsiteY0" fmla="*/ 289114 h 289113"/>
                    <a:gd name="connsiteX1" fmla="*/ 152907 w 166307"/>
                    <a:gd name="connsiteY1" fmla="*/ 285706 h 289113"/>
                    <a:gd name="connsiteX2" fmla="*/ 1085 w 166307"/>
                    <a:gd name="connsiteY2" fmla="*/ 41744 h 289113"/>
                    <a:gd name="connsiteX3" fmla="*/ 314 w 166307"/>
                    <a:gd name="connsiteY3" fmla="*/ 35780 h 289113"/>
                    <a:gd name="connsiteX4" fmla="*/ 4331 w 166307"/>
                    <a:gd name="connsiteY4" fmla="*/ 31317 h 289113"/>
                    <a:gd name="connsiteX5" fmla="*/ 74278 w 166307"/>
                    <a:gd name="connsiteY5" fmla="*/ 604 h 289113"/>
                    <a:gd name="connsiteX6" fmla="*/ 80242 w 166307"/>
                    <a:gd name="connsiteY6" fmla="*/ 644 h 289113"/>
                    <a:gd name="connsiteX7" fmla="*/ 84137 w 166307"/>
                    <a:gd name="connsiteY7" fmla="*/ 5148 h 289113"/>
                    <a:gd name="connsiteX8" fmla="*/ 166012 w 166307"/>
                    <a:gd name="connsiteY8" fmla="*/ 279782 h 289113"/>
                    <a:gd name="connsiteX9" fmla="*/ 162036 w 166307"/>
                    <a:gd name="connsiteY9" fmla="*/ 288424 h 289113"/>
                    <a:gd name="connsiteX10" fmla="*/ 159034 w 166307"/>
                    <a:gd name="connsiteY10" fmla="*/ 289114 h 289113"/>
                    <a:gd name="connsiteX11" fmla="*/ 17761 w 166307"/>
                    <a:gd name="connsiteY11" fmla="*/ 41176 h 289113"/>
                    <a:gd name="connsiteX12" fmla="*/ 136719 w 166307"/>
                    <a:gd name="connsiteY12" fmla="*/ 232312 h 289113"/>
                    <a:gd name="connsiteX13" fmla="*/ 72574 w 166307"/>
                    <a:gd name="connsiteY13" fmla="*/ 17117 h 289113"/>
                    <a:gd name="connsiteX14" fmla="*/ 17761 w 166307"/>
                    <a:gd name="connsiteY14" fmla="*/ 41176 h 2891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307" h="289113">
                      <a:moveTo>
                        <a:pt x="159034" y="289114"/>
                      </a:moveTo>
                      <a:cubicBezTo>
                        <a:pt x="156599" y="289114"/>
                        <a:pt x="154246" y="287897"/>
                        <a:pt x="152907" y="285706"/>
                      </a:cubicBezTo>
                      <a:lnTo>
                        <a:pt x="1085" y="41744"/>
                      </a:lnTo>
                      <a:cubicBezTo>
                        <a:pt x="-10" y="39959"/>
                        <a:pt x="-294" y="37808"/>
                        <a:pt x="314" y="35780"/>
                      </a:cubicBezTo>
                      <a:cubicBezTo>
                        <a:pt x="923" y="33792"/>
                        <a:pt x="2384" y="32128"/>
                        <a:pt x="4331" y="31317"/>
                      </a:cubicBezTo>
                      <a:lnTo>
                        <a:pt x="74278" y="604"/>
                      </a:lnTo>
                      <a:cubicBezTo>
                        <a:pt x="76185" y="-208"/>
                        <a:pt x="78335" y="-208"/>
                        <a:pt x="80242" y="644"/>
                      </a:cubicBezTo>
                      <a:cubicBezTo>
                        <a:pt x="82108" y="1496"/>
                        <a:pt x="83528" y="3160"/>
                        <a:pt x="84137" y="5148"/>
                      </a:cubicBezTo>
                      <a:lnTo>
                        <a:pt x="166012" y="279782"/>
                      </a:lnTo>
                      <a:cubicBezTo>
                        <a:pt x="167026" y="283271"/>
                        <a:pt x="165363" y="286963"/>
                        <a:pt x="162036" y="288424"/>
                      </a:cubicBezTo>
                      <a:cubicBezTo>
                        <a:pt x="161062" y="288911"/>
                        <a:pt x="160048" y="289114"/>
                        <a:pt x="159034" y="289114"/>
                      </a:cubicBezTo>
                      <a:close/>
                      <a:moveTo>
                        <a:pt x="17761" y="41176"/>
                      </a:moveTo>
                      <a:lnTo>
                        <a:pt x="136719" y="232312"/>
                      </a:lnTo>
                      <a:lnTo>
                        <a:pt x="72574" y="17117"/>
                      </a:lnTo>
                      <a:lnTo>
                        <a:pt x="17761" y="4117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0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/>
                </a:p>
              </p:txBody>
            </p:sp>
            <p:sp>
              <p:nvSpPr>
                <p:cNvPr id="48" name="자유형: 도형 47">
                  <a:extLst>
                    <a:ext uri="{FF2B5EF4-FFF2-40B4-BE49-F238E27FC236}">
                      <a16:creationId xmlns:a16="http://schemas.microsoft.com/office/drawing/2014/main" id="{7FCCF3F1-D3A2-64DD-FECF-79137AEC7ECD}"/>
                    </a:ext>
                  </a:extLst>
                </p:cNvPr>
                <p:cNvSpPr/>
                <p:nvPr/>
              </p:nvSpPr>
              <p:spPr>
                <a:xfrm>
                  <a:off x="373851" y="2056871"/>
                  <a:ext cx="86106" cy="203846"/>
                </a:xfrm>
                <a:custGeom>
                  <a:avLst/>
                  <a:gdLst>
                    <a:gd name="connsiteX0" fmla="*/ 22582 w 86106"/>
                    <a:gd name="connsiteY0" fmla="*/ 203847 h 203846"/>
                    <a:gd name="connsiteX1" fmla="*/ 21811 w 86106"/>
                    <a:gd name="connsiteY1" fmla="*/ 203806 h 203846"/>
                    <a:gd name="connsiteX2" fmla="*/ 15360 w 86106"/>
                    <a:gd name="connsiteY2" fmla="*/ 197193 h 203846"/>
                    <a:gd name="connsiteX3" fmla="*/ 23 w 86106"/>
                    <a:gd name="connsiteY3" fmla="*/ 7842 h 203846"/>
                    <a:gd name="connsiteX4" fmla="*/ 1971 w 86106"/>
                    <a:gd name="connsiteY4" fmla="*/ 2283 h 203846"/>
                    <a:gd name="connsiteX5" fmla="*/ 7407 w 86106"/>
                    <a:gd name="connsiteY5" fmla="*/ 11 h 203846"/>
                    <a:gd name="connsiteX6" fmla="*/ 79058 w 86106"/>
                    <a:gd name="connsiteY6" fmla="*/ 1715 h 203846"/>
                    <a:gd name="connsiteX7" fmla="*/ 84738 w 86106"/>
                    <a:gd name="connsiteY7" fmla="*/ 4677 h 203846"/>
                    <a:gd name="connsiteX8" fmla="*/ 85793 w 86106"/>
                    <a:gd name="connsiteY8" fmla="*/ 11006 h 203846"/>
                    <a:gd name="connsiteX9" fmla="*/ 29519 w 86106"/>
                    <a:gd name="connsiteY9" fmla="*/ 198694 h 203846"/>
                    <a:gd name="connsiteX10" fmla="*/ 22582 w 86106"/>
                    <a:gd name="connsiteY10" fmla="*/ 203847 h 203846"/>
                    <a:gd name="connsiteX11" fmla="*/ 15076 w 86106"/>
                    <a:gd name="connsiteY11" fmla="*/ 14698 h 203846"/>
                    <a:gd name="connsiteX12" fmla="*/ 26679 w 86106"/>
                    <a:gd name="connsiteY12" fmla="*/ 157756 h 203846"/>
                    <a:gd name="connsiteX13" fmla="*/ 69199 w 86106"/>
                    <a:gd name="connsiteY13" fmla="*/ 15956 h 203846"/>
                    <a:gd name="connsiteX14" fmla="*/ 15076 w 86106"/>
                    <a:gd name="connsiteY14" fmla="*/ 14698 h 2038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86106" h="203846">
                      <a:moveTo>
                        <a:pt x="22582" y="203847"/>
                      </a:moveTo>
                      <a:cubicBezTo>
                        <a:pt x="22338" y="203847"/>
                        <a:pt x="22054" y="203847"/>
                        <a:pt x="21811" y="203806"/>
                      </a:cubicBezTo>
                      <a:cubicBezTo>
                        <a:pt x="18362" y="203441"/>
                        <a:pt x="15644" y="200682"/>
                        <a:pt x="15360" y="197193"/>
                      </a:cubicBezTo>
                      <a:lnTo>
                        <a:pt x="23" y="7842"/>
                      </a:lnTo>
                      <a:cubicBezTo>
                        <a:pt x="-139" y="5813"/>
                        <a:pt x="551" y="3784"/>
                        <a:pt x="1971" y="2283"/>
                      </a:cubicBezTo>
                      <a:cubicBezTo>
                        <a:pt x="3391" y="782"/>
                        <a:pt x="5379" y="-111"/>
                        <a:pt x="7407" y="11"/>
                      </a:cubicBezTo>
                      <a:lnTo>
                        <a:pt x="79058" y="1715"/>
                      </a:lnTo>
                      <a:cubicBezTo>
                        <a:pt x="81330" y="1756"/>
                        <a:pt x="83400" y="2851"/>
                        <a:pt x="84738" y="4677"/>
                      </a:cubicBezTo>
                      <a:cubicBezTo>
                        <a:pt x="86077" y="6503"/>
                        <a:pt x="86442" y="8856"/>
                        <a:pt x="85793" y="11006"/>
                      </a:cubicBezTo>
                      <a:lnTo>
                        <a:pt x="29519" y="198694"/>
                      </a:lnTo>
                      <a:cubicBezTo>
                        <a:pt x="28586" y="201778"/>
                        <a:pt x="25746" y="203847"/>
                        <a:pt x="22582" y="203847"/>
                      </a:cubicBezTo>
                      <a:close/>
                      <a:moveTo>
                        <a:pt x="15076" y="14698"/>
                      </a:moveTo>
                      <a:lnTo>
                        <a:pt x="26679" y="157756"/>
                      </a:lnTo>
                      <a:lnTo>
                        <a:pt x="69199" y="15956"/>
                      </a:lnTo>
                      <a:lnTo>
                        <a:pt x="15076" y="1469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0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/>
                </a:p>
              </p:txBody>
            </p:sp>
            <p:sp>
              <p:nvSpPr>
                <p:cNvPr id="49" name="자유형: 도형 48">
                  <a:extLst>
                    <a:ext uri="{FF2B5EF4-FFF2-40B4-BE49-F238E27FC236}">
                      <a16:creationId xmlns:a16="http://schemas.microsoft.com/office/drawing/2014/main" id="{02F0A01E-B820-9283-F1E2-A96BAA09F11E}"/>
                    </a:ext>
                  </a:extLst>
                </p:cNvPr>
                <p:cNvSpPr/>
                <p:nvPr/>
              </p:nvSpPr>
              <p:spPr>
                <a:xfrm>
                  <a:off x="10" y="2196535"/>
                  <a:ext cx="230302" cy="175553"/>
                </a:xfrm>
                <a:custGeom>
                  <a:avLst/>
                  <a:gdLst>
                    <a:gd name="connsiteX0" fmla="*/ 223056 w 230302"/>
                    <a:gd name="connsiteY0" fmla="*/ 175554 h 175553"/>
                    <a:gd name="connsiteX1" fmla="*/ 220378 w 230302"/>
                    <a:gd name="connsiteY1" fmla="*/ 175026 h 175553"/>
                    <a:gd name="connsiteX2" fmla="*/ 4574 w 230302"/>
                    <a:gd name="connsiteY2" fmla="*/ 89621 h 175553"/>
                    <a:gd name="connsiteX3" fmla="*/ 476 w 230302"/>
                    <a:gd name="connsiteY3" fmla="*/ 85483 h 175553"/>
                    <a:gd name="connsiteX4" fmla="*/ 760 w 230302"/>
                    <a:gd name="connsiteY4" fmla="*/ 79640 h 175553"/>
                    <a:gd name="connsiteX5" fmla="*/ 38776 w 230302"/>
                    <a:gd name="connsiteY5" fmla="*/ 3973 h 175553"/>
                    <a:gd name="connsiteX6" fmla="*/ 43929 w 230302"/>
                    <a:gd name="connsiteY6" fmla="*/ 119 h 175553"/>
                    <a:gd name="connsiteX7" fmla="*/ 50096 w 230302"/>
                    <a:gd name="connsiteY7" fmla="*/ 1863 h 175553"/>
                    <a:gd name="connsiteX8" fmla="*/ 227925 w 230302"/>
                    <a:gd name="connsiteY8" fmla="*/ 162935 h 175553"/>
                    <a:gd name="connsiteX9" fmla="*/ 229223 w 230302"/>
                    <a:gd name="connsiteY9" fmla="*/ 172105 h 175553"/>
                    <a:gd name="connsiteX10" fmla="*/ 223056 w 230302"/>
                    <a:gd name="connsiteY10" fmla="*/ 175554 h 175553"/>
                    <a:gd name="connsiteX11" fmla="*/ 17232 w 230302"/>
                    <a:gd name="connsiteY11" fmla="*/ 79072 h 175553"/>
                    <a:gd name="connsiteX12" fmla="*/ 188651 w 230302"/>
                    <a:gd name="connsiteY12" fmla="*/ 146909 h 175553"/>
                    <a:gd name="connsiteX13" fmla="*/ 47418 w 230302"/>
                    <a:gd name="connsiteY13" fmla="*/ 18985 h 175553"/>
                    <a:gd name="connsiteX14" fmla="*/ 17232 w 230302"/>
                    <a:gd name="connsiteY14" fmla="*/ 79072 h 1755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30302" h="175553">
                      <a:moveTo>
                        <a:pt x="223056" y="175554"/>
                      </a:moveTo>
                      <a:cubicBezTo>
                        <a:pt x="222164" y="175554"/>
                        <a:pt x="221271" y="175391"/>
                        <a:pt x="220378" y="175026"/>
                      </a:cubicBezTo>
                      <a:lnTo>
                        <a:pt x="4574" y="89621"/>
                      </a:lnTo>
                      <a:cubicBezTo>
                        <a:pt x="2667" y="88891"/>
                        <a:pt x="1206" y="87390"/>
                        <a:pt x="476" y="85483"/>
                      </a:cubicBezTo>
                      <a:cubicBezTo>
                        <a:pt x="-254" y="83576"/>
                        <a:pt x="-133" y="81466"/>
                        <a:pt x="760" y="79640"/>
                      </a:cubicBezTo>
                      <a:lnTo>
                        <a:pt x="38776" y="3973"/>
                      </a:lnTo>
                      <a:cubicBezTo>
                        <a:pt x="39791" y="1944"/>
                        <a:pt x="41698" y="524"/>
                        <a:pt x="43929" y="119"/>
                      </a:cubicBezTo>
                      <a:cubicBezTo>
                        <a:pt x="46161" y="-287"/>
                        <a:pt x="48433" y="362"/>
                        <a:pt x="50096" y="1863"/>
                      </a:cubicBezTo>
                      <a:lnTo>
                        <a:pt x="227925" y="162935"/>
                      </a:lnTo>
                      <a:cubicBezTo>
                        <a:pt x="230521" y="165289"/>
                        <a:pt x="231049" y="169143"/>
                        <a:pt x="229223" y="172105"/>
                      </a:cubicBezTo>
                      <a:cubicBezTo>
                        <a:pt x="227844" y="174296"/>
                        <a:pt x="225491" y="175554"/>
                        <a:pt x="223056" y="175554"/>
                      </a:cubicBezTo>
                      <a:close/>
                      <a:moveTo>
                        <a:pt x="17232" y="79072"/>
                      </a:moveTo>
                      <a:lnTo>
                        <a:pt x="188651" y="146909"/>
                      </a:lnTo>
                      <a:lnTo>
                        <a:pt x="47418" y="18985"/>
                      </a:lnTo>
                      <a:lnTo>
                        <a:pt x="17232" y="7907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0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/>
                </a:p>
              </p:txBody>
            </p:sp>
          </p:grpSp>
        </p:grpSp>
        <p:sp>
          <p:nvSpPr>
            <p:cNvPr id="65" name="직사각형 64">
              <a:extLst>
                <a:ext uri="{FF2B5EF4-FFF2-40B4-BE49-F238E27FC236}">
                  <a16:creationId xmlns:a16="http://schemas.microsoft.com/office/drawing/2014/main" id="{A5C91184-904F-2395-2F9D-0F7ECA15BCF6}"/>
                </a:ext>
              </a:extLst>
            </p:cNvPr>
            <p:cNvSpPr/>
            <p:nvPr/>
          </p:nvSpPr>
          <p:spPr>
            <a:xfrm>
              <a:off x="3162514" y="2187584"/>
              <a:ext cx="922885" cy="132570"/>
            </a:xfrm>
            <a:custGeom>
              <a:avLst/>
              <a:gdLst>
                <a:gd name="connsiteX0" fmla="*/ 0 w 922885"/>
                <a:gd name="connsiteY0" fmla="*/ 0 h 132570"/>
                <a:gd name="connsiteX1" fmla="*/ 470671 w 922885"/>
                <a:gd name="connsiteY1" fmla="*/ 0 h 132570"/>
                <a:gd name="connsiteX2" fmla="*/ 922885 w 922885"/>
                <a:gd name="connsiteY2" fmla="*/ 0 h 132570"/>
                <a:gd name="connsiteX3" fmla="*/ 922885 w 922885"/>
                <a:gd name="connsiteY3" fmla="*/ 132570 h 132570"/>
                <a:gd name="connsiteX4" fmla="*/ 442985 w 922885"/>
                <a:gd name="connsiteY4" fmla="*/ 132570 h 132570"/>
                <a:gd name="connsiteX5" fmla="*/ 0 w 922885"/>
                <a:gd name="connsiteY5" fmla="*/ 132570 h 132570"/>
                <a:gd name="connsiteX6" fmla="*/ 0 w 922885"/>
                <a:gd name="connsiteY6" fmla="*/ 0 h 132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22885" h="132570" fill="none" extrusionOk="0">
                  <a:moveTo>
                    <a:pt x="0" y="0"/>
                  </a:moveTo>
                  <a:cubicBezTo>
                    <a:pt x="195323" y="-41397"/>
                    <a:pt x="241297" y="10817"/>
                    <a:pt x="470671" y="0"/>
                  </a:cubicBezTo>
                  <a:cubicBezTo>
                    <a:pt x="700045" y="-10817"/>
                    <a:pt x="800326" y="10491"/>
                    <a:pt x="922885" y="0"/>
                  </a:cubicBezTo>
                  <a:cubicBezTo>
                    <a:pt x="927485" y="52774"/>
                    <a:pt x="910041" y="73354"/>
                    <a:pt x="922885" y="132570"/>
                  </a:cubicBezTo>
                  <a:cubicBezTo>
                    <a:pt x="726437" y="186268"/>
                    <a:pt x="569112" y="125340"/>
                    <a:pt x="442985" y="132570"/>
                  </a:cubicBezTo>
                  <a:cubicBezTo>
                    <a:pt x="316858" y="139800"/>
                    <a:pt x="159000" y="98703"/>
                    <a:pt x="0" y="132570"/>
                  </a:cubicBezTo>
                  <a:cubicBezTo>
                    <a:pt x="-9344" y="84106"/>
                    <a:pt x="1132" y="42839"/>
                    <a:pt x="0" y="0"/>
                  </a:cubicBezTo>
                  <a:close/>
                </a:path>
                <a:path w="922885" h="132570" stroke="0" extrusionOk="0">
                  <a:moveTo>
                    <a:pt x="0" y="0"/>
                  </a:moveTo>
                  <a:cubicBezTo>
                    <a:pt x="130461" y="-4351"/>
                    <a:pt x="349351" y="33663"/>
                    <a:pt x="442985" y="0"/>
                  </a:cubicBezTo>
                  <a:cubicBezTo>
                    <a:pt x="536619" y="-33663"/>
                    <a:pt x="808255" y="32378"/>
                    <a:pt x="922885" y="0"/>
                  </a:cubicBezTo>
                  <a:cubicBezTo>
                    <a:pt x="924127" y="59690"/>
                    <a:pt x="911270" y="96255"/>
                    <a:pt x="922885" y="132570"/>
                  </a:cubicBezTo>
                  <a:cubicBezTo>
                    <a:pt x="702282" y="169327"/>
                    <a:pt x="622385" y="104407"/>
                    <a:pt x="452214" y="132570"/>
                  </a:cubicBezTo>
                  <a:cubicBezTo>
                    <a:pt x="282043" y="160733"/>
                    <a:pt x="145750" y="91108"/>
                    <a:pt x="0" y="132570"/>
                  </a:cubicBezTo>
                  <a:cubicBezTo>
                    <a:pt x="-6427" y="99011"/>
                    <a:pt x="6391" y="44033"/>
                    <a:pt x="0" y="0"/>
                  </a:cubicBezTo>
                  <a:close/>
                </a:path>
              </a:pathLst>
            </a:custGeom>
            <a:solidFill>
              <a:srgbClr val="FDFFE5"/>
            </a:solidFill>
            <a:ln>
              <a:solidFill>
                <a:srgbClr val="FDFFE5"/>
              </a:solidFill>
              <a:extLst>
                <a:ext uri="{C807C97D-BFC1-408E-A445-0C87EB9F89A2}">
                  <ask:lineSketchStyleProps xmlns:ask="http://schemas.microsoft.com/office/drawing/2018/sketchyshapes" sd="158228927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77DA0FC-7DE3-F570-DEDF-1A3AFE05C754}"/>
                </a:ext>
              </a:extLst>
            </p:cNvPr>
            <p:cNvSpPr txBox="1"/>
            <p:nvPr/>
          </p:nvSpPr>
          <p:spPr>
            <a:xfrm>
              <a:off x="3087500" y="2004347"/>
              <a:ext cx="10537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>
                  <a:solidFill>
                    <a:srgbClr val="FFC000"/>
                  </a:solidFill>
                </a:rPr>
                <a:t>기자</a:t>
              </a:r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65132980-2120-2168-8C03-5D264420915C}"/>
              </a:ext>
            </a:extLst>
          </p:cNvPr>
          <p:cNvGrpSpPr/>
          <p:nvPr/>
        </p:nvGrpSpPr>
        <p:grpSpPr>
          <a:xfrm>
            <a:off x="561147" y="2253180"/>
            <a:ext cx="1487796" cy="964875"/>
            <a:chOff x="561147" y="2253180"/>
            <a:chExt cx="1487796" cy="964875"/>
          </a:xfrm>
        </p:grpSpPr>
        <p:grpSp>
          <p:nvGrpSpPr>
            <p:cNvPr id="54" name="그래픽 41">
              <a:extLst>
                <a:ext uri="{FF2B5EF4-FFF2-40B4-BE49-F238E27FC236}">
                  <a16:creationId xmlns:a16="http://schemas.microsoft.com/office/drawing/2014/main" id="{640DE0FA-F132-0A2E-86AD-6752050E133F}"/>
                </a:ext>
              </a:extLst>
            </p:cNvPr>
            <p:cNvGrpSpPr/>
            <p:nvPr/>
          </p:nvGrpSpPr>
          <p:grpSpPr>
            <a:xfrm>
              <a:off x="561147" y="2253180"/>
              <a:ext cx="1487796" cy="964875"/>
              <a:chOff x="10705380" y="3751769"/>
              <a:chExt cx="1487796" cy="964875"/>
            </a:xfrm>
            <a:solidFill>
              <a:srgbClr val="000000"/>
            </a:solidFill>
          </p:grpSpPr>
          <p:sp>
            <p:nvSpPr>
              <p:cNvPr id="55" name="자유형: 도형 54">
                <a:extLst>
                  <a:ext uri="{FF2B5EF4-FFF2-40B4-BE49-F238E27FC236}">
                    <a16:creationId xmlns:a16="http://schemas.microsoft.com/office/drawing/2014/main" id="{E7229561-1C07-141B-989E-D34793129CFF}"/>
                  </a:ext>
                </a:extLst>
              </p:cNvPr>
              <p:cNvSpPr/>
              <p:nvPr/>
            </p:nvSpPr>
            <p:spPr>
              <a:xfrm>
                <a:off x="10705380" y="3751769"/>
                <a:ext cx="1487796" cy="799948"/>
              </a:xfrm>
              <a:custGeom>
                <a:avLst/>
                <a:gdLst>
                  <a:gd name="connsiteX0" fmla="*/ 747229 w 1487796"/>
                  <a:gd name="connsiteY0" fmla="*/ 799949 h 799948"/>
                  <a:gd name="connsiteX1" fmla="*/ 281945 w 1487796"/>
                  <a:gd name="connsiteY1" fmla="*/ 720914 h 799948"/>
                  <a:gd name="connsiteX2" fmla="*/ 30152 w 1487796"/>
                  <a:gd name="connsiteY2" fmla="*/ 539839 h 799948"/>
                  <a:gd name="connsiteX3" fmla="*/ 129555 w 1487796"/>
                  <a:gd name="connsiteY3" fmla="*/ 148641 h 799948"/>
                  <a:gd name="connsiteX4" fmla="*/ 529801 w 1487796"/>
                  <a:gd name="connsiteY4" fmla="*/ 8382 h 799948"/>
                  <a:gd name="connsiteX5" fmla="*/ 1275562 w 1487796"/>
                  <a:gd name="connsiteY5" fmla="*/ 105918 h 799948"/>
                  <a:gd name="connsiteX6" fmla="*/ 1487796 w 1487796"/>
                  <a:gd name="connsiteY6" fmla="*/ 403679 h 799948"/>
                  <a:gd name="connsiteX7" fmla="*/ 1200584 w 1487796"/>
                  <a:gd name="connsiteY7" fmla="*/ 725053 h 799948"/>
                  <a:gd name="connsiteX8" fmla="*/ 747229 w 1487796"/>
                  <a:gd name="connsiteY8" fmla="*/ 799949 h 799948"/>
                  <a:gd name="connsiteX9" fmla="*/ 711606 w 1487796"/>
                  <a:gd name="connsiteY9" fmla="*/ 14427 h 799948"/>
                  <a:gd name="connsiteX10" fmla="*/ 531099 w 1487796"/>
                  <a:gd name="connsiteY10" fmla="*/ 22745 h 799948"/>
                  <a:gd name="connsiteX11" fmla="*/ 138968 w 1487796"/>
                  <a:gd name="connsiteY11" fmla="*/ 159595 h 799948"/>
                  <a:gd name="connsiteX12" fmla="*/ 42932 w 1487796"/>
                  <a:gd name="connsiteY12" fmla="*/ 533023 h 799948"/>
                  <a:gd name="connsiteX13" fmla="*/ 286773 w 1487796"/>
                  <a:gd name="connsiteY13" fmla="*/ 707282 h 799948"/>
                  <a:gd name="connsiteX14" fmla="*/ 1195635 w 1487796"/>
                  <a:gd name="connsiteY14" fmla="*/ 711501 h 799948"/>
                  <a:gd name="connsiteX15" fmla="*/ 1473393 w 1487796"/>
                  <a:gd name="connsiteY15" fmla="*/ 403679 h 799948"/>
                  <a:gd name="connsiteX16" fmla="*/ 1269923 w 1487796"/>
                  <a:gd name="connsiteY16" fmla="*/ 119226 h 799948"/>
                  <a:gd name="connsiteX17" fmla="*/ 1269923 w 1487796"/>
                  <a:gd name="connsiteY17" fmla="*/ 119226 h 799948"/>
                  <a:gd name="connsiteX18" fmla="*/ 711606 w 1487796"/>
                  <a:gd name="connsiteY18" fmla="*/ 14427 h 799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487796" h="799948">
                    <a:moveTo>
                      <a:pt x="747229" y="799949"/>
                    </a:moveTo>
                    <a:cubicBezTo>
                      <a:pt x="589483" y="799949"/>
                      <a:pt x="431819" y="773577"/>
                      <a:pt x="281945" y="720914"/>
                    </a:cubicBezTo>
                    <a:cubicBezTo>
                      <a:pt x="199948" y="692108"/>
                      <a:pt x="84681" y="641960"/>
                      <a:pt x="30152" y="539839"/>
                    </a:cubicBezTo>
                    <a:cubicBezTo>
                      <a:pt x="-42797" y="403192"/>
                      <a:pt x="26906" y="236277"/>
                      <a:pt x="129555" y="148641"/>
                    </a:cubicBezTo>
                    <a:cubicBezTo>
                      <a:pt x="222668" y="69159"/>
                      <a:pt x="349822" y="24570"/>
                      <a:pt x="529801" y="8382"/>
                    </a:cubicBezTo>
                    <a:cubicBezTo>
                      <a:pt x="813605" y="-17138"/>
                      <a:pt x="1064504" y="15685"/>
                      <a:pt x="1275562" y="105918"/>
                    </a:cubicBezTo>
                    <a:cubicBezTo>
                      <a:pt x="1422353" y="168683"/>
                      <a:pt x="1487796" y="260539"/>
                      <a:pt x="1487796" y="403679"/>
                    </a:cubicBezTo>
                    <a:cubicBezTo>
                      <a:pt x="1487796" y="627070"/>
                      <a:pt x="1271627" y="700831"/>
                      <a:pt x="1200584" y="725053"/>
                    </a:cubicBezTo>
                    <a:cubicBezTo>
                      <a:pt x="1054199" y="774997"/>
                      <a:pt x="900674" y="799949"/>
                      <a:pt x="747229" y="799949"/>
                    </a:cubicBezTo>
                    <a:close/>
                    <a:moveTo>
                      <a:pt x="711606" y="14427"/>
                    </a:moveTo>
                    <a:cubicBezTo>
                      <a:pt x="653060" y="14427"/>
                      <a:pt x="592891" y="17186"/>
                      <a:pt x="531099" y="22745"/>
                    </a:cubicBezTo>
                    <a:cubicBezTo>
                      <a:pt x="354244" y="38649"/>
                      <a:pt x="229646" y="82142"/>
                      <a:pt x="138968" y="159595"/>
                    </a:cubicBezTo>
                    <a:cubicBezTo>
                      <a:pt x="40620" y="243580"/>
                      <a:pt x="-26487" y="402989"/>
                      <a:pt x="42932" y="533023"/>
                    </a:cubicBezTo>
                    <a:cubicBezTo>
                      <a:pt x="82612" y="607393"/>
                      <a:pt x="160106" y="662733"/>
                      <a:pt x="286773" y="707282"/>
                    </a:cubicBezTo>
                    <a:cubicBezTo>
                      <a:pt x="579340" y="810133"/>
                      <a:pt x="902134" y="811634"/>
                      <a:pt x="1195635" y="711501"/>
                    </a:cubicBezTo>
                    <a:cubicBezTo>
                      <a:pt x="1264608" y="687969"/>
                      <a:pt x="1473393" y="616724"/>
                      <a:pt x="1473393" y="403679"/>
                    </a:cubicBezTo>
                    <a:cubicBezTo>
                      <a:pt x="1473393" y="267112"/>
                      <a:pt x="1410628" y="179394"/>
                      <a:pt x="1269923" y="119226"/>
                    </a:cubicBezTo>
                    <a:lnTo>
                      <a:pt x="1269923" y="119226"/>
                    </a:lnTo>
                    <a:cubicBezTo>
                      <a:pt x="1106902" y="49482"/>
                      <a:pt x="919702" y="14427"/>
                      <a:pt x="711606" y="14427"/>
                    </a:cubicBezTo>
                    <a:close/>
                  </a:path>
                </a:pathLst>
              </a:custGeom>
              <a:solidFill>
                <a:srgbClr val="000000"/>
              </a:solidFill>
              <a:ln w="40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56" name="자유형: 도형 55">
                <a:extLst>
                  <a:ext uri="{FF2B5EF4-FFF2-40B4-BE49-F238E27FC236}">
                    <a16:creationId xmlns:a16="http://schemas.microsoft.com/office/drawing/2014/main" id="{EA6043DD-E587-3A2A-D4C4-ED3042E7BA97}"/>
                  </a:ext>
                </a:extLst>
              </p:cNvPr>
              <p:cNvSpPr/>
              <p:nvPr/>
            </p:nvSpPr>
            <p:spPr>
              <a:xfrm>
                <a:off x="11486205" y="4452968"/>
                <a:ext cx="146987" cy="263677"/>
              </a:xfrm>
              <a:custGeom>
                <a:avLst/>
                <a:gdLst>
                  <a:gd name="connsiteX0" fmla="*/ 7260 w 146987"/>
                  <a:gd name="connsiteY0" fmla="*/ 263677 h 263677"/>
                  <a:gd name="connsiteX1" fmla="*/ 38 w 146987"/>
                  <a:gd name="connsiteY1" fmla="*/ 256577 h 263677"/>
                  <a:gd name="connsiteX2" fmla="*/ 135793 w 146987"/>
                  <a:gd name="connsiteY2" fmla="*/ 1174 h 263677"/>
                  <a:gd name="connsiteX3" fmla="*/ 145814 w 146987"/>
                  <a:gd name="connsiteY3" fmla="*/ 3283 h 263677"/>
                  <a:gd name="connsiteX4" fmla="*/ 143704 w 146987"/>
                  <a:gd name="connsiteY4" fmla="*/ 13305 h 263677"/>
                  <a:gd name="connsiteX5" fmla="*/ 14523 w 146987"/>
                  <a:gd name="connsiteY5" fmla="*/ 256333 h 263677"/>
                  <a:gd name="connsiteX6" fmla="*/ 7422 w 146987"/>
                  <a:gd name="connsiteY6" fmla="*/ 263677 h 263677"/>
                  <a:gd name="connsiteX7" fmla="*/ 7260 w 146987"/>
                  <a:gd name="connsiteY7" fmla="*/ 263677 h 263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6987" h="263677">
                    <a:moveTo>
                      <a:pt x="7260" y="263677"/>
                    </a:moveTo>
                    <a:cubicBezTo>
                      <a:pt x="3324" y="263677"/>
                      <a:pt x="79" y="260512"/>
                      <a:pt x="38" y="256577"/>
                    </a:cubicBezTo>
                    <a:cubicBezTo>
                      <a:pt x="-1626" y="156201"/>
                      <a:pt x="51646" y="55946"/>
                      <a:pt x="135793" y="1174"/>
                    </a:cubicBezTo>
                    <a:cubicBezTo>
                      <a:pt x="139120" y="-1017"/>
                      <a:pt x="143623" y="-43"/>
                      <a:pt x="145814" y="3283"/>
                    </a:cubicBezTo>
                    <a:cubicBezTo>
                      <a:pt x="148005" y="6651"/>
                      <a:pt x="147032" y="11114"/>
                      <a:pt x="143704" y="13305"/>
                    </a:cubicBezTo>
                    <a:cubicBezTo>
                      <a:pt x="63655" y="65440"/>
                      <a:pt x="12940" y="160826"/>
                      <a:pt x="14523" y="256333"/>
                    </a:cubicBezTo>
                    <a:cubicBezTo>
                      <a:pt x="14603" y="260309"/>
                      <a:pt x="11398" y="263636"/>
                      <a:pt x="7422" y="263677"/>
                    </a:cubicBezTo>
                    <a:cubicBezTo>
                      <a:pt x="7341" y="263677"/>
                      <a:pt x="7301" y="263677"/>
                      <a:pt x="7260" y="263677"/>
                    </a:cubicBezTo>
                    <a:close/>
                  </a:path>
                </a:pathLst>
              </a:custGeom>
              <a:solidFill>
                <a:srgbClr val="000000"/>
              </a:solidFill>
              <a:ln w="40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</p:grpSp>
        <p:sp>
          <p:nvSpPr>
            <p:cNvPr id="66" name="직사각형 65">
              <a:extLst>
                <a:ext uri="{FF2B5EF4-FFF2-40B4-BE49-F238E27FC236}">
                  <a16:creationId xmlns:a16="http://schemas.microsoft.com/office/drawing/2014/main" id="{65906C0E-CEAE-A891-F525-4F3EE78C8AEF}"/>
                </a:ext>
              </a:extLst>
            </p:cNvPr>
            <p:cNvSpPr/>
            <p:nvPr/>
          </p:nvSpPr>
          <p:spPr>
            <a:xfrm>
              <a:off x="843602" y="2656881"/>
              <a:ext cx="922885" cy="132570"/>
            </a:xfrm>
            <a:custGeom>
              <a:avLst/>
              <a:gdLst>
                <a:gd name="connsiteX0" fmla="*/ 0 w 922885"/>
                <a:gd name="connsiteY0" fmla="*/ 0 h 132570"/>
                <a:gd name="connsiteX1" fmla="*/ 470671 w 922885"/>
                <a:gd name="connsiteY1" fmla="*/ 0 h 132570"/>
                <a:gd name="connsiteX2" fmla="*/ 922885 w 922885"/>
                <a:gd name="connsiteY2" fmla="*/ 0 h 132570"/>
                <a:gd name="connsiteX3" fmla="*/ 922885 w 922885"/>
                <a:gd name="connsiteY3" fmla="*/ 132570 h 132570"/>
                <a:gd name="connsiteX4" fmla="*/ 442985 w 922885"/>
                <a:gd name="connsiteY4" fmla="*/ 132570 h 132570"/>
                <a:gd name="connsiteX5" fmla="*/ 0 w 922885"/>
                <a:gd name="connsiteY5" fmla="*/ 132570 h 132570"/>
                <a:gd name="connsiteX6" fmla="*/ 0 w 922885"/>
                <a:gd name="connsiteY6" fmla="*/ 0 h 132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22885" h="132570" fill="none" extrusionOk="0">
                  <a:moveTo>
                    <a:pt x="0" y="0"/>
                  </a:moveTo>
                  <a:cubicBezTo>
                    <a:pt x="195323" y="-41397"/>
                    <a:pt x="241297" y="10817"/>
                    <a:pt x="470671" y="0"/>
                  </a:cubicBezTo>
                  <a:cubicBezTo>
                    <a:pt x="700045" y="-10817"/>
                    <a:pt x="800326" y="10491"/>
                    <a:pt x="922885" y="0"/>
                  </a:cubicBezTo>
                  <a:cubicBezTo>
                    <a:pt x="927485" y="52774"/>
                    <a:pt x="910041" y="73354"/>
                    <a:pt x="922885" y="132570"/>
                  </a:cubicBezTo>
                  <a:cubicBezTo>
                    <a:pt x="726437" y="186268"/>
                    <a:pt x="569112" y="125340"/>
                    <a:pt x="442985" y="132570"/>
                  </a:cubicBezTo>
                  <a:cubicBezTo>
                    <a:pt x="316858" y="139800"/>
                    <a:pt x="159000" y="98703"/>
                    <a:pt x="0" y="132570"/>
                  </a:cubicBezTo>
                  <a:cubicBezTo>
                    <a:pt x="-9344" y="84106"/>
                    <a:pt x="1132" y="42839"/>
                    <a:pt x="0" y="0"/>
                  </a:cubicBezTo>
                  <a:close/>
                </a:path>
                <a:path w="922885" h="132570" stroke="0" extrusionOk="0">
                  <a:moveTo>
                    <a:pt x="0" y="0"/>
                  </a:moveTo>
                  <a:cubicBezTo>
                    <a:pt x="130461" y="-4351"/>
                    <a:pt x="349351" y="33663"/>
                    <a:pt x="442985" y="0"/>
                  </a:cubicBezTo>
                  <a:cubicBezTo>
                    <a:pt x="536619" y="-33663"/>
                    <a:pt x="808255" y="32378"/>
                    <a:pt x="922885" y="0"/>
                  </a:cubicBezTo>
                  <a:cubicBezTo>
                    <a:pt x="924127" y="59690"/>
                    <a:pt x="911270" y="96255"/>
                    <a:pt x="922885" y="132570"/>
                  </a:cubicBezTo>
                  <a:cubicBezTo>
                    <a:pt x="702282" y="169327"/>
                    <a:pt x="622385" y="104407"/>
                    <a:pt x="452214" y="132570"/>
                  </a:cubicBezTo>
                  <a:cubicBezTo>
                    <a:pt x="282043" y="160733"/>
                    <a:pt x="145750" y="91108"/>
                    <a:pt x="0" y="132570"/>
                  </a:cubicBezTo>
                  <a:cubicBezTo>
                    <a:pt x="-6427" y="99011"/>
                    <a:pt x="6391" y="44033"/>
                    <a:pt x="0" y="0"/>
                  </a:cubicBezTo>
                  <a:close/>
                </a:path>
              </a:pathLst>
            </a:custGeom>
            <a:solidFill>
              <a:srgbClr val="FFE5E9"/>
            </a:solidFill>
            <a:ln>
              <a:solidFill>
                <a:srgbClr val="FFEFE5"/>
              </a:solidFill>
              <a:extLst>
                <a:ext uri="{C807C97D-BFC1-408E-A445-0C87EB9F89A2}">
                  <ask:lineSketchStyleProps xmlns:ask="http://schemas.microsoft.com/office/drawing/2018/sketchyshapes" sd="158228927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8FBC1C86-9F89-8B9B-2624-F1C46413085A}"/>
                </a:ext>
              </a:extLst>
            </p:cNvPr>
            <p:cNvSpPr txBox="1"/>
            <p:nvPr/>
          </p:nvSpPr>
          <p:spPr>
            <a:xfrm>
              <a:off x="764075" y="2481674"/>
              <a:ext cx="10537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>
                  <a:solidFill>
                    <a:srgbClr val="E7356C"/>
                  </a:solidFill>
                </a:rPr>
                <a:t>경찰관</a:t>
              </a:r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4603E4E8-FD33-DB59-52D3-B3CA7CD1E9A6}"/>
              </a:ext>
            </a:extLst>
          </p:cNvPr>
          <p:cNvGrpSpPr/>
          <p:nvPr/>
        </p:nvGrpSpPr>
        <p:grpSpPr>
          <a:xfrm>
            <a:off x="4298006" y="4980089"/>
            <a:ext cx="1546644" cy="1153199"/>
            <a:chOff x="4298006" y="4980089"/>
            <a:chExt cx="1546644" cy="1153199"/>
          </a:xfrm>
        </p:grpSpPr>
        <p:grpSp>
          <p:nvGrpSpPr>
            <p:cNvPr id="50" name="그래픽 41">
              <a:extLst>
                <a:ext uri="{FF2B5EF4-FFF2-40B4-BE49-F238E27FC236}">
                  <a16:creationId xmlns:a16="http://schemas.microsoft.com/office/drawing/2014/main" id="{AC6B15DF-A554-191E-4AC7-EF79338BA249}"/>
                </a:ext>
              </a:extLst>
            </p:cNvPr>
            <p:cNvGrpSpPr/>
            <p:nvPr/>
          </p:nvGrpSpPr>
          <p:grpSpPr>
            <a:xfrm>
              <a:off x="4298006" y="4980089"/>
              <a:ext cx="1546644" cy="1153199"/>
              <a:chOff x="4817720" y="3599006"/>
              <a:chExt cx="1524188" cy="1270312"/>
            </a:xfrm>
            <a:solidFill>
              <a:srgbClr val="000000"/>
            </a:solidFill>
          </p:grpSpPr>
          <p:sp>
            <p:nvSpPr>
              <p:cNvPr id="51" name="자유형: 도형 50">
                <a:extLst>
                  <a:ext uri="{FF2B5EF4-FFF2-40B4-BE49-F238E27FC236}">
                    <a16:creationId xmlns:a16="http://schemas.microsoft.com/office/drawing/2014/main" id="{8B9FB5A1-D5B1-4835-2AF0-66E365394B57}"/>
                  </a:ext>
                </a:extLst>
              </p:cNvPr>
              <p:cNvSpPr/>
              <p:nvPr/>
            </p:nvSpPr>
            <p:spPr>
              <a:xfrm>
                <a:off x="4882054" y="3599006"/>
                <a:ext cx="1459853" cy="1270312"/>
              </a:xfrm>
              <a:custGeom>
                <a:avLst/>
                <a:gdLst>
                  <a:gd name="connsiteX0" fmla="*/ 597042 w 1459853"/>
                  <a:gd name="connsiteY0" fmla="*/ 1270313 h 1270312"/>
                  <a:gd name="connsiteX1" fmla="*/ 591768 w 1459853"/>
                  <a:gd name="connsiteY1" fmla="*/ 1268000 h 1270312"/>
                  <a:gd name="connsiteX2" fmla="*/ 590308 w 1459853"/>
                  <a:gd name="connsiteY2" fmla="*/ 1260413 h 1270312"/>
                  <a:gd name="connsiteX3" fmla="*/ 623090 w 1459853"/>
                  <a:gd name="connsiteY3" fmla="*/ 1153667 h 1270312"/>
                  <a:gd name="connsiteX4" fmla="*/ 596109 w 1459853"/>
                  <a:gd name="connsiteY4" fmla="*/ 1047084 h 1270312"/>
                  <a:gd name="connsiteX5" fmla="*/ 495490 w 1459853"/>
                  <a:gd name="connsiteY5" fmla="*/ 1001724 h 1270312"/>
                  <a:gd name="connsiteX6" fmla="*/ 322651 w 1459853"/>
                  <a:gd name="connsiteY6" fmla="*/ 1009230 h 1270312"/>
                  <a:gd name="connsiteX7" fmla="*/ 262686 w 1459853"/>
                  <a:gd name="connsiteY7" fmla="*/ 1012313 h 1270312"/>
                  <a:gd name="connsiteX8" fmla="*/ 129365 w 1459853"/>
                  <a:gd name="connsiteY8" fmla="*/ 961557 h 1270312"/>
                  <a:gd name="connsiteX9" fmla="*/ 76823 w 1459853"/>
                  <a:gd name="connsiteY9" fmla="*/ 830427 h 1270312"/>
                  <a:gd name="connsiteX10" fmla="*/ 7485 w 1459853"/>
                  <a:gd name="connsiteY10" fmla="*/ 375976 h 1270312"/>
                  <a:gd name="connsiteX11" fmla="*/ 28623 w 1459853"/>
                  <a:gd name="connsiteY11" fmla="*/ 228374 h 1270312"/>
                  <a:gd name="connsiteX12" fmla="*/ 154195 w 1459853"/>
                  <a:gd name="connsiteY12" fmla="*/ 149257 h 1270312"/>
                  <a:gd name="connsiteX13" fmla="*/ 1291844 w 1459853"/>
                  <a:gd name="connsiteY13" fmla="*/ 1290 h 1270312"/>
                  <a:gd name="connsiteX14" fmla="*/ 1420783 w 1459853"/>
                  <a:gd name="connsiteY14" fmla="*/ 48354 h 1270312"/>
                  <a:gd name="connsiteX15" fmla="*/ 1456284 w 1459853"/>
                  <a:gd name="connsiteY15" fmla="*/ 180255 h 1270312"/>
                  <a:gd name="connsiteX16" fmla="*/ 1395182 w 1459853"/>
                  <a:gd name="connsiteY16" fmla="*/ 834363 h 1270312"/>
                  <a:gd name="connsiteX17" fmla="*/ 1250339 w 1459853"/>
                  <a:gd name="connsiteY17" fmla="*/ 985860 h 1270312"/>
                  <a:gd name="connsiteX18" fmla="*/ 894560 w 1459853"/>
                  <a:gd name="connsiteY18" fmla="*/ 989511 h 1270312"/>
                  <a:gd name="connsiteX19" fmla="*/ 775683 w 1459853"/>
                  <a:gd name="connsiteY19" fmla="*/ 1073212 h 1270312"/>
                  <a:gd name="connsiteX20" fmla="*/ 599193 w 1459853"/>
                  <a:gd name="connsiteY20" fmla="*/ 1269907 h 1270312"/>
                  <a:gd name="connsiteX21" fmla="*/ 597042 w 1459853"/>
                  <a:gd name="connsiteY21" fmla="*/ 1270313 h 1270312"/>
                  <a:gd name="connsiteX22" fmla="*/ 499020 w 1459853"/>
                  <a:gd name="connsiteY22" fmla="*/ 987280 h 1270312"/>
                  <a:gd name="connsiteX23" fmla="*/ 607185 w 1459853"/>
                  <a:gd name="connsiteY23" fmla="*/ 1037833 h 1270312"/>
                  <a:gd name="connsiteX24" fmla="*/ 637209 w 1459853"/>
                  <a:gd name="connsiteY24" fmla="*/ 1156588 h 1270312"/>
                  <a:gd name="connsiteX25" fmla="*/ 609458 w 1459853"/>
                  <a:gd name="connsiteY25" fmla="*/ 1250716 h 1270312"/>
                  <a:gd name="connsiteX26" fmla="*/ 762010 w 1459853"/>
                  <a:gd name="connsiteY26" fmla="*/ 1068384 h 1270312"/>
                  <a:gd name="connsiteX27" fmla="*/ 894479 w 1459853"/>
                  <a:gd name="connsiteY27" fmla="*/ 975108 h 1270312"/>
                  <a:gd name="connsiteX28" fmla="*/ 1249933 w 1459853"/>
                  <a:gd name="connsiteY28" fmla="*/ 971457 h 1270312"/>
                  <a:gd name="connsiteX29" fmla="*/ 1380698 w 1459853"/>
                  <a:gd name="connsiteY29" fmla="*/ 834687 h 1270312"/>
                  <a:gd name="connsiteX30" fmla="*/ 1442124 w 1459853"/>
                  <a:gd name="connsiteY30" fmla="*/ 177212 h 1270312"/>
                  <a:gd name="connsiteX31" fmla="*/ 1410072 w 1459853"/>
                  <a:gd name="connsiteY31" fmla="*/ 58213 h 1270312"/>
                  <a:gd name="connsiteX32" fmla="*/ 1293630 w 1459853"/>
                  <a:gd name="connsiteY32" fmla="*/ 15734 h 1270312"/>
                  <a:gd name="connsiteX33" fmla="*/ 155980 w 1459853"/>
                  <a:gd name="connsiteY33" fmla="*/ 163701 h 1270312"/>
                  <a:gd name="connsiteX34" fmla="*/ 40714 w 1459853"/>
                  <a:gd name="connsiteY34" fmla="*/ 236326 h 1270312"/>
                  <a:gd name="connsiteX35" fmla="*/ 21321 w 1459853"/>
                  <a:gd name="connsiteY35" fmla="*/ 371919 h 1270312"/>
                  <a:gd name="connsiteX36" fmla="*/ 91267 w 1459853"/>
                  <a:gd name="connsiteY36" fmla="*/ 830995 h 1270312"/>
                  <a:gd name="connsiteX37" fmla="*/ 139508 w 1459853"/>
                  <a:gd name="connsiteY37" fmla="*/ 951333 h 1270312"/>
                  <a:gd name="connsiteX38" fmla="*/ 261955 w 1459853"/>
                  <a:gd name="connsiteY38" fmla="*/ 997951 h 1270312"/>
                  <a:gd name="connsiteX39" fmla="*/ 321881 w 1459853"/>
                  <a:gd name="connsiteY39" fmla="*/ 994867 h 1270312"/>
                  <a:gd name="connsiteX40" fmla="*/ 495084 w 1459853"/>
                  <a:gd name="connsiteY40" fmla="*/ 987321 h 1270312"/>
                  <a:gd name="connsiteX41" fmla="*/ 499020 w 1459853"/>
                  <a:gd name="connsiteY41" fmla="*/ 987280 h 127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459853" h="1270312">
                    <a:moveTo>
                      <a:pt x="597042" y="1270313"/>
                    </a:moveTo>
                    <a:cubicBezTo>
                      <a:pt x="595054" y="1270313"/>
                      <a:pt x="593147" y="1269501"/>
                      <a:pt x="591768" y="1268000"/>
                    </a:cubicBezTo>
                    <a:cubicBezTo>
                      <a:pt x="589861" y="1265972"/>
                      <a:pt x="589334" y="1263010"/>
                      <a:pt x="590308" y="1260413"/>
                    </a:cubicBezTo>
                    <a:cubicBezTo>
                      <a:pt x="605400" y="1221991"/>
                      <a:pt x="616395" y="1186085"/>
                      <a:pt x="623090" y="1153667"/>
                    </a:cubicBezTo>
                    <a:cubicBezTo>
                      <a:pt x="630921" y="1115732"/>
                      <a:pt x="621061" y="1076864"/>
                      <a:pt x="596109" y="1047084"/>
                    </a:cubicBezTo>
                    <a:cubicBezTo>
                      <a:pt x="571076" y="1017222"/>
                      <a:pt x="534521" y="1000750"/>
                      <a:pt x="495490" y="1001724"/>
                    </a:cubicBezTo>
                    <a:cubicBezTo>
                      <a:pt x="432643" y="1003428"/>
                      <a:pt x="376734" y="1006390"/>
                      <a:pt x="322651" y="1009230"/>
                    </a:cubicBezTo>
                    <a:cubicBezTo>
                      <a:pt x="302852" y="1010284"/>
                      <a:pt x="283012" y="1011339"/>
                      <a:pt x="262686" y="1012313"/>
                    </a:cubicBezTo>
                    <a:cubicBezTo>
                      <a:pt x="213268" y="1014748"/>
                      <a:pt x="164663" y="996247"/>
                      <a:pt x="129365" y="961557"/>
                    </a:cubicBezTo>
                    <a:cubicBezTo>
                      <a:pt x="93864" y="926624"/>
                      <a:pt x="75200" y="880088"/>
                      <a:pt x="76823" y="830427"/>
                    </a:cubicBezTo>
                    <a:cubicBezTo>
                      <a:pt x="81084" y="699216"/>
                      <a:pt x="57105" y="542039"/>
                      <a:pt x="7485" y="375976"/>
                    </a:cubicBezTo>
                    <a:cubicBezTo>
                      <a:pt x="-7486" y="325910"/>
                      <a:pt x="223" y="272111"/>
                      <a:pt x="28623" y="228374"/>
                    </a:cubicBezTo>
                    <a:cubicBezTo>
                      <a:pt x="56902" y="184799"/>
                      <a:pt x="102668" y="155952"/>
                      <a:pt x="154195" y="149257"/>
                    </a:cubicBezTo>
                    <a:lnTo>
                      <a:pt x="1291844" y="1290"/>
                    </a:lnTo>
                    <a:cubicBezTo>
                      <a:pt x="1340572" y="-5039"/>
                      <a:pt x="1387595" y="12123"/>
                      <a:pt x="1420783" y="48354"/>
                    </a:cubicBezTo>
                    <a:cubicBezTo>
                      <a:pt x="1453850" y="84423"/>
                      <a:pt x="1466792" y="132501"/>
                      <a:pt x="1456284" y="180255"/>
                    </a:cubicBezTo>
                    <a:cubicBezTo>
                      <a:pt x="1395507" y="456350"/>
                      <a:pt x="1393316" y="729686"/>
                      <a:pt x="1395182" y="834363"/>
                    </a:cubicBezTo>
                    <a:cubicBezTo>
                      <a:pt x="1396643" y="915873"/>
                      <a:pt x="1331646" y="983791"/>
                      <a:pt x="1250339" y="985860"/>
                    </a:cubicBezTo>
                    <a:cubicBezTo>
                      <a:pt x="1142295" y="988578"/>
                      <a:pt x="997208" y="989349"/>
                      <a:pt x="894560" y="989511"/>
                    </a:cubicBezTo>
                    <a:cubicBezTo>
                      <a:pt x="841369" y="989593"/>
                      <a:pt x="793616" y="1023227"/>
                      <a:pt x="775683" y="1073212"/>
                    </a:cubicBezTo>
                    <a:cubicBezTo>
                      <a:pt x="742008" y="1167097"/>
                      <a:pt x="669464" y="1247998"/>
                      <a:pt x="599193" y="1269907"/>
                    </a:cubicBezTo>
                    <a:cubicBezTo>
                      <a:pt x="598463" y="1270191"/>
                      <a:pt x="597732" y="1270313"/>
                      <a:pt x="597042" y="1270313"/>
                    </a:cubicBezTo>
                    <a:close/>
                    <a:moveTo>
                      <a:pt x="499020" y="987280"/>
                    </a:moveTo>
                    <a:cubicBezTo>
                      <a:pt x="540890" y="987280"/>
                      <a:pt x="580164" y="1005578"/>
                      <a:pt x="607185" y="1037833"/>
                    </a:cubicBezTo>
                    <a:cubicBezTo>
                      <a:pt x="634978" y="1071021"/>
                      <a:pt x="645932" y="1114312"/>
                      <a:pt x="637209" y="1156588"/>
                    </a:cubicBezTo>
                    <a:cubicBezTo>
                      <a:pt x="631245" y="1185557"/>
                      <a:pt x="621913" y="1217123"/>
                      <a:pt x="609458" y="1250716"/>
                    </a:cubicBezTo>
                    <a:cubicBezTo>
                      <a:pt x="670925" y="1224101"/>
                      <a:pt x="732148" y="1151720"/>
                      <a:pt x="762010" y="1068384"/>
                    </a:cubicBezTo>
                    <a:cubicBezTo>
                      <a:pt x="781971" y="1012678"/>
                      <a:pt x="835202" y="975230"/>
                      <a:pt x="894479" y="975108"/>
                    </a:cubicBezTo>
                    <a:cubicBezTo>
                      <a:pt x="997086" y="974905"/>
                      <a:pt x="1142011" y="974135"/>
                      <a:pt x="1249933" y="971457"/>
                    </a:cubicBezTo>
                    <a:cubicBezTo>
                      <a:pt x="1323328" y="969631"/>
                      <a:pt x="1381996" y="908286"/>
                      <a:pt x="1380698" y="834687"/>
                    </a:cubicBezTo>
                    <a:cubicBezTo>
                      <a:pt x="1378832" y="729483"/>
                      <a:pt x="1381023" y="454767"/>
                      <a:pt x="1442124" y="177212"/>
                    </a:cubicBezTo>
                    <a:cubicBezTo>
                      <a:pt x="1451618" y="134165"/>
                      <a:pt x="1439933" y="90793"/>
                      <a:pt x="1410072" y="58213"/>
                    </a:cubicBezTo>
                    <a:cubicBezTo>
                      <a:pt x="1380089" y="25471"/>
                      <a:pt x="1337651" y="9972"/>
                      <a:pt x="1293630" y="15734"/>
                    </a:cubicBezTo>
                    <a:lnTo>
                      <a:pt x="155980" y="163701"/>
                    </a:lnTo>
                    <a:cubicBezTo>
                      <a:pt x="108672" y="169868"/>
                      <a:pt x="66640" y="196321"/>
                      <a:pt x="40714" y="236326"/>
                    </a:cubicBezTo>
                    <a:cubicBezTo>
                      <a:pt x="14626" y="276533"/>
                      <a:pt x="7566" y="325950"/>
                      <a:pt x="21321" y="371919"/>
                    </a:cubicBezTo>
                    <a:cubicBezTo>
                      <a:pt x="71387" y="539483"/>
                      <a:pt x="95608" y="698202"/>
                      <a:pt x="91267" y="830995"/>
                    </a:cubicBezTo>
                    <a:cubicBezTo>
                      <a:pt x="89766" y="876558"/>
                      <a:pt x="106928" y="919281"/>
                      <a:pt x="139508" y="951333"/>
                    </a:cubicBezTo>
                    <a:cubicBezTo>
                      <a:pt x="171885" y="983182"/>
                      <a:pt x="216474" y="1000223"/>
                      <a:pt x="261955" y="997951"/>
                    </a:cubicBezTo>
                    <a:cubicBezTo>
                      <a:pt x="282241" y="996936"/>
                      <a:pt x="302081" y="995922"/>
                      <a:pt x="321881" y="994867"/>
                    </a:cubicBezTo>
                    <a:cubicBezTo>
                      <a:pt x="376045" y="991987"/>
                      <a:pt x="432075" y="989025"/>
                      <a:pt x="495084" y="987321"/>
                    </a:cubicBezTo>
                    <a:cubicBezTo>
                      <a:pt x="496423" y="987280"/>
                      <a:pt x="497721" y="987280"/>
                      <a:pt x="499020" y="987280"/>
                    </a:cubicBezTo>
                    <a:close/>
                  </a:path>
                </a:pathLst>
              </a:custGeom>
              <a:solidFill>
                <a:srgbClr val="000000"/>
              </a:solidFill>
              <a:ln w="40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52" name="자유형: 도형 51">
                <a:extLst>
                  <a:ext uri="{FF2B5EF4-FFF2-40B4-BE49-F238E27FC236}">
                    <a16:creationId xmlns:a16="http://schemas.microsoft.com/office/drawing/2014/main" id="{0DA6AD02-CEB5-C80E-BD8B-D9E17FE701CF}"/>
                  </a:ext>
                </a:extLst>
              </p:cNvPr>
              <p:cNvSpPr/>
              <p:nvPr/>
            </p:nvSpPr>
            <p:spPr>
              <a:xfrm>
                <a:off x="4869077" y="4533802"/>
                <a:ext cx="79888" cy="161744"/>
              </a:xfrm>
              <a:custGeom>
                <a:avLst/>
                <a:gdLst>
                  <a:gd name="connsiteX0" fmla="*/ 72598 w 79888"/>
                  <a:gd name="connsiteY0" fmla="*/ 161745 h 161744"/>
                  <a:gd name="connsiteX1" fmla="*/ 68419 w 79888"/>
                  <a:gd name="connsiteY1" fmla="*/ 160406 h 161744"/>
                  <a:gd name="connsiteX2" fmla="*/ 1232 w 79888"/>
                  <a:gd name="connsiteY2" fmla="*/ 6312 h 161744"/>
                  <a:gd name="connsiteX3" fmla="*/ 9346 w 79888"/>
                  <a:gd name="connsiteY3" fmla="*/ 64 h 161744"/>
                  <a:gd name="connsiteX4" fmla="*/ 15594 w 79888"/>
                  <a:gd name="connsiteY4" fmla="*/ 8178 h 161744"/>
                  <a:gd name="connsiteX5" fmla="*/ 76858 w 79888"/>
                  <a:gd name="connsiteY5" fmla="*/ 148640 h 161744"/>
                  <a:gd name="connsiteX6" fmla="*/ 78522 w 79888"/>
                  <a:gd name="connsiteY6" fmla="*/ 158742 h 161744"/>
                  <a:gd name="connsiteX7" fmla="*/ 72598 w 79888"/>
                  <a:gd name="connsiteY7" fmla="*/ 161745 h 161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9888" h="161744">
                    <a:moveTo>
                      <a:pt x="72598" y="161745"/>
                    </a:moveTo>
                    <a:cubicBezTo>
                      <a:pt x="71138" y="161745"/>
                      <a:pt x="69677" y="161298"/>
                      <a:pt x="68419" y="160406"/>
                    </a:cubicBezTo>
                    <a:cubicBezTo>
                      <a:pt x="20747" y="126325"/>
                      <a:pt x="-6234" y="64412"/>
                      <a:pt x="1232" y="6312"/>
                    </a:cubicBezTo>
                    <a:cubicBezTo>
                      <a:pt x="1759" y="2336"/>
                      <a:pt x="5370" y="-464"/>
                      <a:pt x="9346" y="64"/>
                    </a:cubicBezTo>
                    <a:cubicBezTo>
                      <a:pt x="13322" y="591"/>
                      <a:pt x="16121" y="4202"/>
                      <a:pt x="15594" y="8178"/>
                    </a:cubicBezTo>
                    <a:cubicBezTo>
                      <a:pt x="8778" y="61166"/>
                      <a:pt x="33405" y="117602"/>
                      <a:pt x="76858" y="148640"/>
                    </a:cubicBezTo>
                    <a:cubicBezTo>
                      <a:pt x="80104" y="150953"/>
                      <a:pt x="80875" y="155497"/>
                      <a:pt x="78522" y="158742"/>
                    </a:cubicBezTo>
                    <a:cubicBezTo>
                      <a:pt x="77061" y="160690"/>
                      <a:pt x="74830" y="161745"/>
                      <a:pt x="72598" y="161745"/>
                    </a:cubicBezTo>
                    <a:close/>
                  </a:path>
                </a:pathLst>
              </a:custGeom>
              <a:solidFill>
                <a:srgbClr val="000000"/>
              </a:solidFill>
              <a:ln w="40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53" name="자유형: 도형 52">
                <a:extLst>
                  <a:ext uri="{FF2B5EF4-FFF2-40B4-BE49-F238E27FC236}">
                    <a16:creationId xmlns:a16="http://schemas.microsoft.com/office/drawing/2014/main" id="{98F67A2A-2ADB-03C5-5140-00010986E1E8}"/>
                  </a:ext>
                </a:extLst>
              </p:cNvPr>
              <p:cNvSpPr/>
              <p:nvPr/>
            </p:nvSpPr>
            <p:spPr>
              <a:xfrm>
                <a:off x="4817720" y="4635080"/>
                <a:ext cx="77907" cy="94750"/>
              </a:xfrm>
              <a:custGeom>
                <a:avLst/>
                <a:gdLst>
                  <a:gd name="connsiteX0" fmla="*/ 70683 w 77907"/>
                  <a:gd name="connsiteY0" fmla="*/ 94750 h 94750"/>
                  <a:gd name="connsiteX1" fmla="*/ 68209 w 77907"/>
                  <a:gd name="connsiteY1" fmla="*/ 94304 h 94750"/>
                  <a:gd name="connsiteX2" fmla="*/ 47 w 77907"/>
                  <a:gd name="connsiteY2" fmla="*/ 8088 h 94750"/>
                  <a:gd name="connsiteX3" fmla="*/ 6376 w 77907"/>
                  <a:gd name="connsiteY3" fmla="*/ 54 h 94750"/>
                  <a:gd name="connsiteX4" fmla="*/ 14409 w 77907"/>
                  <a:gd name="connsiteY4" fmla="*/ 6384 h 94750"/>
                  <a:gd name="connsiteX5" fmla="*/ 73158 w 77907"/>
                  <a:gd name="connsiteY5" fmla="*/ 80712 h 94750"/>
                  <a:gd name="connsiteX6" fmla="*/ 77459 w 77907"/>
                  <a:gd name="connsiteY6" fmla="*/ 89963 h 94750"/>
                  <a:gd name="connsiteX7" fmla="*/ 70683 w 77907"/>
                  <a:gd name="connsiteY7" fmla="*/ 94750 h 94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7907" h="94750">
                    <a:moveTo>
                      <a:pt x="70683" y="94750"/>
                    </a:moveTo>
                    <a:cubicBezTo>
                      <a:pt x="69872" y="94750"/>
                      <a:pt x="69020" y="94629"/>
                      <a:pt x="68209" y="94304"/>
                    </a:cubicBezTo>
                    <a:cubicBezTo>
                      <a:pt x="31937" y="81077"/>
                      <a:pt x="4551" y="46429"/>
                      <a:pt x="47" y="8088"/>
                    </a:cubicBezTo>
                    <a:cubicBezTo>
                      <a:pt x="-400" y="4112"/>
                      <a:pt x="2400" y="541"/>
                      <a:pt x="6376" y="54"/>
                    </a:cubicBezTo>
                    <a:cubicBezTo>
                      <a:pt x="10271" y="-433"/>
                      <a:pt x="13923" y="2407"/>
                      <a:pt x="14409" y="6384"/>
                    </a:cubicBezTo>
                    <a:cubicBezTo>
                      <a:pt x="18304" y="39450"/>
                      <a:pt x="41918" y="69311"/>
                      <a:pt x="73158" y="80712"/>
                    </a:cubicBezTo>
                    <a:cubicBezTo>
                      <a:pt x="76932" y="82092"/>
                      <a:pt x="78838" y="86230"/>
                      <a:pt x="77459" y="89963"/>
                    </a:cubicBezTo>
                    <a:cubicBezTo>
                      <a:pt x="76445" y="92924"/>
                      <a:pt x="73645" y="94750"/>
                      <a:pt x="70683" y="94750"/>
                    </a:cubicBezTo>
                    <a:close/>
                  </a:path>
                </a:pathLst>
              </a:custGeom>
              <a:solidFill>
                <a:srgbClr val="000000"/>
              </a:solidFill>
              <a:ln w="40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</p:grpSp>
        <p:sp>
          <p:nvSpPr>
            <p:cNvPr id="67" name="직사각형 66">
              <a:extLst>
                <a:ext uri="{FF2B5EF4-FFF2-40B4-BE49-F238E27FC236}">
                  <a16:creationId xmlns:a16="http://schemas.microsoft.com/office/drawing/2014/main" id="{572C16CA-BD82-BA96-6F25-2B499AD5D382}"/>
                </a:ext>
              </a:extLst>
            </p:cNvPr>
            <p:cNvSpPr/>
            <p:nvPr/>
          </p:nvSpPr>
          <p:spPr>
            <a:xfrm>
              <a:off x="4657468" y="5520978"/>
              <a:ext cx="922885" cy="132570"/>
            </a:xfrm>
            <a:custGeom>
              <a:avLst/>
              <a:gdLst>
                <a:gd name="connsiteX0" fmla="*/ 0 w 922885"/>
                <a:gd name="connsiteY0" fmla="*/ 0 h 132570"/>
                <a:gd name="connsiteX1" fmla="*/ 470671 w 922885"/>
                <a:gd name="connsiteY1" fmla="*/ 0 h 132570"/>
                <a:gd name="connsiteX2" fmla="*/ 922885 w 922885"/>
                <a:gd name="connsiteY2" fmla="*/ 0 h 132570"/>
                <a:gd name="connsiteX3" fmla="*/ 922885 w 922885"/>
                <a:gd name="connsiteY3" fmla="*/ 132570 h 132570"/>
                <a:gd name="connsiteX4" fmla="*/ 442985 w 922885"/>
                <a:gd name="connsiteY4" fmla="*/ 132570 h 132570"/>
                <a:gd name="connsiteX5" fmla="*/ 0 w 922885"/>
                <a:gd name="connsiteY5" fmla="*/ 132570 h 132570"/>
                <a:gd name="connsiteX6" fmla="*/ 0 w 922885"/>
                <a:gd name="connsiteY6" fmla="*/ 0 h 132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22885" h="132570" fill="none" extrusionOk="0">
                  <a:moveTo>
                    <a:pt x="0" y="0"/>
                  </a:moveTo>
                  <a:cubicBezTo>
                    <a:pt x="195323" y="-41397"/>
                    <a:pt x="241297" y="10817"/>
                    <a:pt x="470671" y="0"/>
                  </a:cubicBezTo>
                  <a:cubicBezTo>
                    <a:pt x="700045" y="-10817"/>
                    <a:pt x="800326" y="10491"/>
                    <a:pt x="922885" y="0"/>
                  </a:cubicBezTo>
                  <a:cubicBezTo>
                    <a:pt x="927485" y="52774"/>
                    <a:pt x="910041" y="73354"/>
                    <a:pt x="922885" y="132570"/>
                  </a:cubicBezTo>
                  <a:cubicBezTo>
                    <a:pt x="726437" y="186268"/>
                    <a:pt x="569112" y="125340"/>
                    <a:pt x="442985" y="132570"/>
                  </a:cubicBezTo>
                  <a:cubicBezTo>
                    <a:pt x="316858" y="139800"/>
                    <a:pt x="159000" y="98703"/>
                    <a:pt x="0" y="132570"/>
                  </a:cubicBezTo>
                  <a:cubicBezTo>
                    <a:pt x="-9344" y="84106"/>
                    <a:pt x="1132" y="42839"/>
                    <a:pt x="0" y="0"/>
                  </a:cubicBezTo>
                  <a:close/>
                </a:path>
                <a:path w="922885" h="132570" stroke="0" extrusionOk="0">
                  <a:moveTo>
                    <a:pt x="0" y="0"/>
                  </a:moveTo>
                  <a:cubicBezTo>
                    <a:pt x="130461" y="-4351"/>
                    <a:pt x="349351" y="33663"/>
                    <a:pt x="442985" y="0"/>
                  </a:cubicBezTo>
                  <a:cubicBezTo>
                    <a:pt x="536619" y="-33663"/>
                    <a:pt x="808255" y="32378"/>
                    <a:pt x="922885" y="0"/>
                  </a:cubicBezTo>
                  <a:cubicBezTo>
                    <a:pt x="924127" y="59690"/>
                    <a:pt x="911270" y="96255"/>
                    <a:pt x="922885" y="132570"/>
                  </a:cubicBezTo>
                  <a:cubicBezTo>
                    <a:pt x="702282" y="169327"/>
                    <a:pt x="622385" y="104407"/>
                    <a:pt x="452214" y="132570"/>
                  </a:cubicBezTo>
                  <a:cubicBezTo>
                    <a:pt x="282043" y="160733"/>
                    <a:pt x="145750" y="91108"/>
                    <a:pt x="0" y="132570"/>
                  </a:cubicBezTo>
                  <a:cubicBezTo>
                    <a:pt x="-6427" y="99011"/>
                    <a:pt x="6391" y="44033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58228927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43B6A66B-FE94-5A76-A749-9C143BBAF844}"/>
                </a:ext>
              </a:extLst>
            </p:cNvPr>
            <p:cNvSpPr txBox="1"/>
            <p:nvPr/>
          </p:nvSpPr>
          <p:spPr>
            <a:xfrm>
              <a:off x="4477741" y="5345771"/>
              <a:ext cx="12526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dirty="0">
                  <a:solidFill>
                    <a:schemeClr val="accent5">
                      <a:lumMod val="75000"/>
                    </a:schemeClr>
                  </a:solidFill>
                </a:rPr>
                <a:t>음악 프로듀서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472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아침나라 음악 </a:t>
            </a:r>
            <a:r>
              <a:rPr kumimoji="1" lang="en-US" altLang="ko-KR" dirty="0"/>
              <a:t>PPT</a:t>
            </a:r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1718</TotalTime>
  <Words>203</Words>
  <Application>Microsoft Office PowerPoint</Application>
  <PresentationFormat>와이드스크린</PresentationFormat>
  <Paragraphs>71</Paragraphs>
  <Slides>8</Slides>
  <Notes>0</Notes>
  <HiddenSlides>0</HiddenSlides>
  <MMClips>2</MMClips>
  <ScaleCrop>false</ScaleCrop>
  <HeadingPairs>
    <vt:vector size="6" baseType="variant">
      <vt:variant>
        <vt:lpstr>사용한 글꼴</vt:lpstr>
      </vt:variant>
      <vt:variant>
        <vt:i4>11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8</vt:i4>
      </vt:variant>
    </vt:vector>
  </HeadingPairs>
  <TitlesOfParts>
    <vt:vector size="23" baseType="lpstr">
      <vt:lpstr>나눔손글씨 힘내라는 말보단</vt:lpstr>
      <vt:lpstr>NanumGothicExtraBold</vt:lpstr>
      <vt:lpstr>Spoqa Han Sans Neo</vt:lpstr>
      <vt:lpstr>맑은 고딕</vt:lpstr>
      <vt:lpstr>Arial</vt:lpstr>
      <vt:lpstr>나눔손글씨 꽃내음</vt:lpstr>
      <vt:lpstr>12롯데마트행복Bold</vt:lpstr>
      <vt:lpstr>나눔바른펜</vt:lpstr>
      <vt:lpstr>나눔고딕</vt:lpstr>
      <vt:lpstr>나눔고딕</vt:lpstr>
      <vt:lpstr>a시월구일1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황근식</dc:creator>
  <cp:lastModifiedBy>황근식</cp:lastModifiedBy>
  <cp:revision>139</cp:revision>
  <dcterms:created xsi:type="dcterms:W3CDTF">2024-07-03T01:17:18Z</dcterms:created>
  <dcterms:modified xsi:type="dcterms:W3CDTF">2024-09-02T08:27:32Z</dcterms:modified>
</cp:coreProperties>
</file>