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3"/>
  </p:notesMasterIdLst>
  <p:handoutMasterIdLst>
    <p:handoutMasterId r:id="rId24"/>
  </p:handoutMasterIdLst>
  <p:sldIdLst>
    <p:sldId id="300" r:id="rId5"/>
    <p:sldId id="305" r:id="rId6"/>
    <p:sldId id="304" r:id="rId7"/>
    <p:sldId id="367" r:id="rId8"/>
    <p:sldId id="374" r:id="rId9"/>
    <p:sldId id="375" r:id="rId10"/>
    <p:sldId id="376" r:id="rId11"/>
    <p:sldId id="373" r:id="rId12"/>
    <p:sldId id="377" r:id="rId13"/>
    <p:sldId id="382" r:id="rId14"/>
    <p:sldId id="372" r:id="rId15"/>
    <p:sldId id="378" r:id="rId16"/>
    <p:sldId id="322" r:id="rId17"/>
    <p:sldId id="379" r:id="rId18"/>
    <p:sldId id="380" r:id="rId19"/>
    <p:sldId id="381" r:id="rId20"/>
    <p:sldId id="316" r:id="rId21"/>
    <p:sldId id="295" r:id="rId22"/>
  </p:sldIdLst>
  <p:sldSz cx="12192000" cy="6858000"/>
  <p:notesSz cx="6858000" cy="9144000"/>
  <p:embeddedFontLst>
    <p:embeddedFont>
      <p:font typeface="NanumGothicExtraBold" panose="020D0904000000000000" pitchFamily="50" charset="-127"/>
      <p:bold r:id="rId25"/>
    </p:embeddedFont>
    <p:embeddedFont>
      <p:font typeface="나눔고딕" panose="020D0604000000000000" pitchFamily="50" charset="-127"/>
      <p:regular r:id="rId26"/>
      <p:bold r:id="rId27"/>
    </p:embeddedFont>
    <p:embeddedFont>
      <p:font typeface="나눔고딕" panose="020D0604000000000000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525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9D12B-449C-5232-E022-BA4B083B2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7069D71-DCA8-587F-7BF8-41CCBBD44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C4A4E8-1FF6-AF67-5E55-D4B9EF863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ADA252-87BF-7EF4-850D-044AA9B18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6566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39BFE-3790-8342-24BC-955F5893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C678610-17C1-639F-2362-B0E02B52D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A06FE4-31BC-33BB-10A1-5D1B0046F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DBE76F-9C68-7046-0EF6-DCCD3E53F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1012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4F759-6901-4AFB-C4E4-942313436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E8F210-706A-1270-97C6-9A43A8CB6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70454BF-E29C-3958-F99C-EAF9763C4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B8C202-A7EE-8C1B-B70A-7ECE58645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9958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풍구타령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99985-1DC4-C864-A53D-A13C2F4EE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60E7A67-FC66-F7BC-C079-C45B54775F1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35D080B-198E-7324-DB71-723DF4DD52C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B296C24-E8D9-8509-AEBF-18ADA43A0B6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9652F74-ED70-74F8-D5A2-06DCAC73DA5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700DC79-F1EE-F5F3-A2AF-05697B7A58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0771" y="1336705"/>
            <a:ext cx="5779316" cy="4923858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43C393F3-148D-C15F-1037-3BE6B3E9405D}"/>
              </a:ext>
            </a:extLst>
          </p:cNvPr>
          <p:cNvSpPr txBox="1">
            <a:spLocks/>
          </p:cNvSpPr>
          <p:nvPr/>
        </p:nvSpPr>
        <p:spPr>
          <a:xfrm>
            <a:off x="3016585" y="309680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291571A8-80AF-099C-93D4-541F7570CC58}"/>
              </a:ext>
            </a:extLst>
          </p:cNvPr>
          <p:cNvSpPr txBox="1">
            <a:spLocks/>
          </p:cNvSpPr>
          <p:nvPr/>
        </p:nvSpPr>
        <p:spPr>
          <a:xfrm>
            <a:off x="3016585" y="501956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7" name="6-1-3-01 [풍구타령] 노래">
            <a:hlinkClick r:id="" action="ppaction://media"/>
            <a:extLst>
              <a:ext uri="{FF2B5EF4-FFF2-40B4-BE49-F238E27FC236}">
                <a16:creationId xmlns:a16="http://schemas.microsoft.com/office/drawing/2014/main" id="{19F33B0B-1970-54FF-CFE7-86D597044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3692" y="2525783"/>
            <a:ext cx="508959" cy="508959"/>
          </a:xfrm>
          <a:prstGeom prst="rect">
            <a:avLst/>
          </a:prstGeom>
        </p:spPr>
      </p:pic>
      <p:pic>
        <p:nvPicPr>
          <p:cNvPr id="18" name="6-1-3-02 [풍구타령] 노래(전문가)">
            <a:hlinkClick r:id="" action="ppaction://media"/>
            <a:extLst>
              <a:ext uri="{FF2B5EF4-FFF2-40B4-BE49-F238E27FC236}">
                <a16:creationId xmlns:a16="http://schemas.microsoft.com/office/drawing/2014/main" id="{7A19926A-4FCD-1DF9-9ACA-48C56837C3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3311" y="3547742"/>
            <a:ext cx="508959" cy="508959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B4EE4C90-41AE-A747-3625-D5B077F2C7BA}"/>
              </a:ext>
            </a:extLst>
          </p:cNvPr>
          <p:cNvSpPr txBox="1">
            <a:spLocks/>
          </p:cNvSpPr>
          <p:nvPr/>
        </p:nvSpPr>
        <p:spPr>
          <a:xfrm>
            <a:off x="2882765" y="4108081"/>
            <a:ext cx="874978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0" name="6-1-3-03 [풍구타령] 반주">
            <a:hlinkClick r:id="" action="ppaction://media"/>
            <a:extLst>
              <a:ext uri="{FF2B5EF4-FFF2-40B4-BE49-F238E27FC236}">
                <a16:creationId xmlns:a16="http://schemas.microsoft.com/office/drawing/2014/main" id="{A5E54AC4-4E95-E36A-56D1-7898D09DB7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3310" y="4522796"/>
            <a:ext cx="508959" cy="508959"/>
          </a:xfrm>
          <a:prstGeom prst="rect">
            <a:avLst/>
          </a:prstGeom>
        </p:spPr>
      </p:pic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4168154-10F1-9736-0F8D-A0F59EC84C5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자진모리장단에 맞추어 </a:t>
            </a:r>
            <a:r>
              <a:rPr kumimoji="1" lang="ko-KR" altLang="en-US" dirty="0" err="1"/>
              <a:t>수심가토리의</a:t>
            </a:r>
            <a:r>
              <a:rPr kumimoji="1" lang="ko-KR" altLang="en-US" dirty="0"/>
              <a:t> 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5CEC5A5C-4A18-34FA-4DF3-03BDAAF9ADB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59544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자진모리장단에 맞추어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수심가토리의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특징 살려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3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C1119C-87B1-3186-9E32-04F0D7F01A2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풀무질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풀무질하는 모습을 신체 표현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7C56203-FDFD-CB14-E9A7-8BF2A994BBA1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C830A380-5420-9EC8-004D-45F40B30909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0429F32-17C0-ACD9-CD67-0D03D9710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415" y="1819238"/>
            <a:ext cx="4940638" cy="251218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F1B2238-0ABF-F746-84B1-0F8E4062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271" y="4494227"/>
            <a:ext cx="7392809" cy="10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214A-AB39-FD52-321A-3DEF1FEA9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9CE0579-CF17-AC98-5EDF-B0E88182DA7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BC45476-C174-8095-0F84-0C8FD5BCEEE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11BEF70-76DA-01C5-E8C6-0DBBDD0C5FB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풀무질하는 모습을 신체 표현 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2E3B28E-2F86-37A9-2497-2C3B51C6928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풀무질하는 모습을 신체 표현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2F81F5EF-83AB-45F0-968A-D3AFE56A8BC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6DEDB406-D4A2-17EE-2DCE-603EE94E09F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61CEA0C-05C9-8D4E-C81C-E2A6CE45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22" y="1968937"/>
            <a:ext cx="8042858" cy="26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26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17852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우리 지역의 다양한 시도무형유산을 찾아 감상하고 그 의미와 가치를 </a:t>
            </a:r>
            <a:r>
              <a:rPr kumimoji="1" lang="en-US" altLang="ko-KR" dirty="0"/>
              <a:t>         </a:t>
            </a:r>
            <a:r>
              <a:rPr kumimoji="1" lang="ko-KR" altLang="en-US" dirty="0"/>
              <a:t>이야기해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C83D278-CDF3-4014-D469-49AA85BDA251}"/>
              </a:ext>
            </a:extLst>
          </p:cNvPr>
          <p:cNvSpPr txBox="1">
            <a:spLocks/>
          </p:cNvSpPr>
          <p:nvPr/>
        </p:nvSpPr>
        <p:spPr>
          <a:xfrm>
            <a:off x="792000" y="995682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거문도 뱃노래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감상하고 특징 이야기하기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8CA070B-5577-D412-1427-EF423774BA50}"/>
              </a:ext>
            </a:extLst>
          </p:cNvPr>
          <p:cNvSpPr txBox="1">
            <a:spLocks/>
          </p:cNvSpPr>
          <p:nvPr/>
        </p:nvSpPr>
        <p:spPr>
          <a:xfrm>
            <a:off x="2794411" y="61695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6442A44-E94B-7BD2-5092-3BD5ADD69AA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0103ACE-2223-DEA3-5386-FAA205249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303" y="2026312"/>
            <a:ext cx="8658087" cy="1240681"/>
          </a:xfrm>
          <a:prstGeom prst="rect">
            <a:avLst/>
          </a:prstGeom>
        </p:spPr>
      </p:pic>
      <p:pic>
        <p:nvPicPr>
          <p:cNvPr id="19" name="6-1-3-05 [풍구타령] '거문도 뱃노래'(감상)">
            <a:hlinkClick r:id="" action="ppaction://media"/>
            <a:extLst>
              <a:ext uri="{FF2B5EF4-FFF2-40B4-BE49-F238E27FC236}">
                <a16:creationId xmlns:a16="http://schemas.microsoft.com/office/drawing/2014/main" id="{AAE85B61-2E9E-5FED-0DAE-91444EBA0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1644" y="2401424"/>
            <a:ext cx="490455" cy="4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F3A46-BF45-80D8-F7D1-5321C20E4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4178AC9-CBF2-2F14-D64A-4418627861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DBE4FD4-7109-B3A5-0CFA-674FA8C5202C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C8623FEB-77B9-1294-42F9-0511AC400082}"/>
              </a:ext>
            </a:extLst>
          </p:cNvPr>
          <p:cNvSpPr txBox="1">
            <a:spLocks/>
          </p:cNvSpPr>
          <p:nvPr/>
        </p:nvSpPr>
        <p:spPr>
          <a:xfrm>
            <a:off x="792000" y="217852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우리 지역의 다양한 시도무형유산을 찾아 감상하고 그 의미와 가치를 </a:t>
            </a:r>
            <a:r>
              <a:rPr kumimoji="1" lang="en-US" altLang="ko-KR" dirty="0"/>
              <a:t>         </a:t>
            </a:r>
            <a:r>
              <a:rPr kumimoji="1" lang="ko-KR" altLang="en-US" dirty="0"/>
              <a:t>이야기해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A8C9D9F-8CC5-8DBD-F119-7A91F15456A4}"/>
              </a:ext>
            </a:extLst>
          </p:cNvPr>
          <p:cNvSpPr txBox="1">
            <a:spLocks/>
          </p:cNvSpPr>
          <p:nvPr/>
        </p:nvSpPr>
        <p:spPr>
          <a:xfrm>
            <a:off x="792000" y="995682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마댕이소리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감상하고 특징 이야기하기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4EF7210-07E5-5462-10B9-1FF1A5C6BD1F}"/>
              </a:ext>
            </a:extLst>
          </p:cNvPr>
          <p:cNvSpPr txBox="1">
            <a:spLocks/>
          </p:cNvSpPr>
          <p:nvPr/>
        </p:nvSpPr>
        <p:spPr>
          <a:xfrm>
            <a:off x="2794411" y="61695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368C5A6-B7A5-5F7A-9586-5C2D3C21D61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5083DAD-7E0C-0E27-1370-A38544C4A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677" y="1745222"/>
            <a:ext cx="8161977" cy="1220483"/>
          </a:xfrm>
          <a:prstGeom prst="rect">
            <a:avLst/>
          </a:prstGeom>
        </p:spPr>
      </p:pic>
      <p:pic>
        <p:nvPicPr>
          <p:cNvPr id="10" name="6-1-3-06 [풍구타령] '마댕이소리'(감상)">
            <a:hlinkClick r:id="" action="ppaction://media"/>
            <a:extLst>
              <a:ext uri="{FF2B5EF4-FFF2-40B4-BE49-F238E27FC236}">
                <a16:creationId xmlns:a16="http://schemas.microsoft.com/office/drawing/2014/main" id="{D2E1FD64-CF26-5812-46A0-15CC71FCE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3489" y="2091158"/>
            <a:ext cx="528609" cy="5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4909A-43B1-1171-C34A-1F9E84494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E6AEF3E-B1A8-89E1-287E-CD0AAA4B8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958AC2E-C8DB-E4EA-BBB4-CB2FAE40D478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8CCE62D6-9E3C-B55F-DF2F-952B03AF7FAD}"/>
              </a:ext>
            </a:extLst>
          </p:cNvPr>
          <p:cNvSpPr txBox="1">
            <a:spLocks/>
          </p:cNvSpPr>
          <p:nvPr/>
        </p:nvSpPr>
        <p:spPr>
          <a:xfrm>
            <a:off x="792000" y="217852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우리 지역의 다양한 시도무형유산을 찾아 감상하고 그 의미와 가치를 </a:t>
            </a:r>
            <a:r>
              <a:rPr kumimoji="1" lang="en-US" altLang="ko-KR" dirty="0"/>
              <a:t>         </a:t>
            </a:r>
            <a:r>
              <a:rPr kumimoji="1" lang="ko-KR" altLang="en-US" dirty="0"/>
              <a:t>이야기해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8F067A32-48FF-0AF1-935A-55AF48E86C4F}"/>
              </a:ext>
            </a:extLst>
          </p:cNvPr>
          <p:cNvSpPr txBox="1">
            <a:spLocks/>
          </p:cNvSpPr>
          <p:nvPr/>
        </p:nvSpPr>
        <p:spPr>
          <a:xfrm>
            <a:off x="792000" y="995682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지역의 시도무형유산 찾아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24A80C4-90D0-CE44-0833-A83C905AD8D4}"/>
              </a:ext>
            </a:extLst>
          </p:cNvPr>
          <p:cNvSpPr txBox="1">
            <a:spLocks/>
          </p:cNvSpPr>
          <p:nvPr/>
        </p:nvSpPr>
        <p:spPr>
          <a:xfrm>
            <a:off x="2794411" y="61695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8640597-023F-C8D3-FA53-7B8273ED4291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39A9AFA-0775-BFD1-8ADD-949A0DBCD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52" y="1813759"/>
            <a:ext cx="7522380" cy="237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8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3CEF9-23BE-36ED-51F1-056B9C595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DFD4934-B20A-A64B-9ECF-9A262FAA2A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734B0D0-8D76-16F5-3537-EF2C69BA4C0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36DBDDB3-B278-3CCC-9A91-D5420AD7FF70}"/>
              </a:ext>
            </a:extLst>
          </p:cNvPr>
          <p:cNvSpPr txBox="1">
            <a:spLocks/>
          </p:cNvSpPr>
          <p:nvPr/>
        </p:nvSpPr>
        <p:spPr>
          <a:xfrm>
            <a:off x="792000" y="217852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우리 지역의 다양한 시도무형유산을 찾아 감상하고 그 의미와 가치를 </a:t>
            </a:r>
            <a:r>
              <a:rPr kumimoji="1" lang="en-US" altLang="ko-KR" dirty="0"/>
              <a:t>         </a:t>
            </a:r>
            <a:r>
              <a:rPr kumimoji="1" lang="ko-KR" altLang="en-US" dirty="0"/>
              <a:t>이야기해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77DA937-9F63-9FDF-01D0-FC23EC1157D5}"/>
              </a:ext>
            </a:extLst>
          </p:cNvPr>
          <p:cNvSpPr txBox="1">
            <a:spLocks/>
          </p:cNvSpPr>
          <p:nvPr/>
        </p:nvSpPr>
        <p:spPr>
          <a:xfrm>
            <a:off x="2794411" y="61695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596ED03-591E-1D6F-AA29-06ECC11D1C2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5017B83-5475-D63F-B46F-53494DBF6329}"/>
              </a:ext>
            </a:extLst>
          </p:cNvPr>
          <p:cNvSpPr txBox="1">
            <a:spLocks/>
          </p:cNvSpPr>
          <p:nvPr/>
        </p:nvSpPr>
        <p:spPr>
          <a:xfrm>
            <a:off x="779120" y="995681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무형유산의 의미와 가치 생각하기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FF2E36A-FA79-9CA3-94C6-FFC515E51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5" y="1683893"/>
            <a:ext cx="7867681" cy="85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65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E48F62F-0A5D-EE37-E032-8F5E435A93E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059793" y="2662426"/>
            <a:ext cx="7030676" cy="113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수심가토리의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특징을 살려 노래를 부를 수 있</a:t>
            </a:r>
            <a:r>
              <a:rPr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나요</a:t>
            </a:r>
            <a:r>
              <a:rPr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지역의 시도무형유산을 감상할 수 있나요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11629" y="3396789"/>
            <a:ext cx="1041739" cy="40712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0DCAD82-49DD-4048-77FF-898D3EDE654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F7958CC-B057-D78C-D2F0-C0C79B2A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311629" y="2865803"/>
            <a:ext cx="1041739" cy="40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78448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노래를 부르며 일한 경험을 이야기 나누어 봅시다</a:t>
            </a:r>
            <a:r>
              <a:rPr kumimoji="1" lang="en-US" altLang="ko-KR" sz="3200" dirty="0"/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39" y="2477447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1434523" y="2734658"/>
            <a:ext cx="2169629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노래를 하면 신이 나서 일이 더 잘돼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1A63C50A-2B50-86BC-1827-799B24CCD006}"/>
              </a:ext>
            </a:extLst>
          </p:cNvPr>
          <p:cNvSpPr txBox="1">
            <a:spLocks/>
          </p:cNvSpPr>
          <p:nvPr/>
        </p:nvSpPr>
        <p:spPr>
          <a:xfrm>
            <a:off x="4634755" y="2662849"/>
            <a:ext cx="2743200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부모님이 노래를 틀어 놓고 즐겁게 집안일 하는 모습을 본 적이 있어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6192E403-D51D-1E92-0156-A9B333CBE077}"/>
              </a:ext>
            </a:extLst>
          </p:cNvPr>
          <p:cNvSpPr txBox="1">
            <a:spLocks/>
          </p:cNvSpPr>
          <p:nvPr/>
        </p:nvSpPr>
        <p:spPr>
          <a:xfrm>
            <a:off x="8120238" y="2656018"/>
            <a:ext cx="3231229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친구들과 노래하면서 청소한 적이 있는데 리듬에 맞추어 걸레질을 하니 힘이 들지 않았어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 err="1"/>
              <a:t>수심가토리의</a:t>
            </a:r>
            <a:r>
              <a:rPr kumimoji="1" lang="ko-KR" altLang="en-US" sz="3200" dirty="0"/>
              <a:t> 특징을 살려 노래 부르고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시도무형유산을 찾아 감상할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7C5A043-3090-4596-918E-26F6AB20B6B1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9F24CDB-503F-F54D-075B-A0D9E925168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수심가토리의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찾아 악보에 표시해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142C483-BD0C-1D9A-9E2C-9054AB80CBED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6D171AF-0A40-20FA-FC1F-B213F838662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DFC0E59-D718-70BB-9A10-1143CD4D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771" y="1336705"/>
            <a:ext cx="5779316" cy="492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00E0-6793-D786-2ECC-1260A70AF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C65E7F9-0157-0204-B088-2D38906C51E9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7205F65-FF67-6D1A-8BDF-9E9295A738C1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수심가토리의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찾아 악보에 표시해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31E705A-81EB-5753-727F-BFB61332128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4050BA8-C3DC-15F5-8A0B-3593C86752E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D0C9813-F184-4426-E128-3135067DC5F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7F77EBE-CD2F-6A5A-0B37-2CA2FAD1D9E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9C8B9CC-5571-DF2A-782C-D1CB72739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108" y="1814594"/>
            <a:ext cx="6764042" cy="12734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37AC5B1-1D92-DCD2-D745-0A5E81954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723" y="3376507"/>
            <a:ext cx="6459132" cy="16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2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7D758-5B99-3E8E-A101-341D3A95C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62A4D18-9B7E-892C-10E8-3F4D3DA39FB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0500BBA-A807-B284-3909-9C41C0012F05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수심가토리의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찾아 악보에 표시해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7C0ABF1-911C-8898-D904-C67EB43C574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360DFC4-F2CE-8145-BE6D-DB7E4FF9278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8F602E4-81E0-4C65-A444-37D1B4683A7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F9CABDD6-C86A-2A10-0079-B9097719E6A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수심가토리의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05619BE-F8D1-AA0F-9C13-529C61396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22" y="1764691"/>
            <a:ext cx="7944911" cy="217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0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72DD-8390-87DB-8010-0F1919336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D0C21442-2839-F029-865C-069540A0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247" y="1635421"/>
            <a:ext cx="5753903" cy="4839375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CEAD949-20F2-15F4-CA7A-60A7F8C1B765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952032D5-60EB-B8E1-42A0-78AA0C0B97B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수심가토리의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찾아 악보에 표시해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E065BF8-F90D-98D2-F9D0-8E620B1709D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EE7B925-4EAB-0624-246B-51AEAF1F93BF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0442878-99B5-01F8-3AC5-0A59DD958BC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25B3345-B7E6-9E9B-1DA2-E58736CF8C5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악보에서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찾아 표시하기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52004C9A-DF8B-B76C-2552-66F3A0492264}"/>
              </a:ext>
            </a:extLst>
          </p:cNvPr>
          <p:cNvSpPr/>
          <p:nvPr/>
        </p:nvSpPr>
        <p:spPr>
          <a:xfrm>
            <a:off x="6066504" y="3185652"/>
            <a:ext cx="422787" cy="13765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FA301B23-F5BF-DE2F-F45A-D44630DD2D57}"/>
              </a:ext>
            </a:extLst>
          </p:cNvPr>
          <p:cNvSpPr/>
          <p:nvPr/>
        </p:nvSpPr>
        <p:spPr>
          <a:xfrm>
            <a:off x="8515937" y="3185652"/>
            <a:ext cx="422787" cy="13765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C5076764-846C-775D-0FB3-FAF147B1FDAB}"/>
              </a:ext>
            </a:extLst>
          </p:cNvPr>
          <p:cNvSpPr/>
          <p:nvPr/>
        </p:nvSpPr>
        <p:spPr>
          <a:xfrm>
            <a:off x="5884606" y="4124633"/>
            <a:ext cx="422787" cy="13765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FE969969-BE2A-C741-A2CC-1B9D2AFB3128}"/>
              </a:ext>
            </a:extLst>
          </p:cNvPr>
          <p:cNvSpPr/>
          <p:nvPr/>
        </p:nvSpPr>
        <p:spPr>
          <a:xfrm>
            <a:off x="7871922" y="5065263"/>
            <a:ext cx="422787" cy="13765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8F98F710-B565-C4DD-CDD6-BBD027B3FDB7}"/>
              </a:ext>
            </a:extLst>
          </p:cNvPr>
          <p:cNvSpPr/>
          <p:nvPr/>
        </p:nvSpPr>
        <p:spPr>
          <a:xfrm>
            <a:off x="5923754" y="5982930"/>
            <a:ext cx="422787" cy="13765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8D428EF6-AC70-B652-132F-8B1054AB0D22}"/>
              </a:ext>
            </a:extLst>
          </p:cNvPr>
          <p:cNvSpPr/>
          <p:nvPr/>
        </p:nvSpPr>
        <p:spPr>
          <a:xfrm>
            <a:off x="8496272" y="5065263"/>
            <a:ext cx="422787" cy="13765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C79FC52F-83E8-E183-DA9E-FE6A8F8BF424}"/>
              </a:ext>
            </a:extLst>
          </p:cNvPr>
          <p:cNvSpPr/>
          <p:nvPr/>
        </p:nvSpPr>
        <p:spPr>
          <a:xfrm>
            <a:off x="7506929" y="2920181"/>
            <a:ext cx="152400" cy="17698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9CBEBF80-2728-2FEC-8308-057227BAF2FD}"/>
              </a:ext>
            </a:extLst>
          </p:cNvPr>
          <p:cNvSpPr/>
          <p:nvPr/>
        </p:nvSpPr>
        <p:spPr>
          <a:xfrm>
            <a:off x="8083315" y="2925096"/>
            <a:ext cx="152400" cy="17698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7008945A-42A5-79F7-E40E-444731488156}"/>
              </a:ext>
            </a:extLst>
          </p:cNvPr>
          <p:cNvSpPr/>
          <p:nvPr/>
        </p:nvSpPr>
        <p:spPr>
          <a:xfrm>
            <a:off x="6019799" y="4785044"/>
            <a:ext cx="152400" cy="176981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51322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E29B7E9-7867-B9F6-27D4-C8976030B87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수심가토리의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시김새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E9D1B74-4115-10EF-471B-9BB5ACAE4C0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8751134-9E36-F42B-CACB-854309119EB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F6B3654-6FD0-8245-93DA-A9CDA819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3"/>
          <a:stretch/>
        </p:blipFill>
        <p:spPr>
          <a:xfrm>
            <a:off x="1317522" y="2208825"/>
            <a:ext cx="6017343" cy="1180415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C331AC03-81B0-C1D7-7E5F-6CDB3C61BEC3}"/>
              </a:ext>
            </a:extLst>
          </p:cNvPr>
          <p:cNvSpPr txBox="1">
            <a:spLocks/>
          </p:cNvSpPr>
          <p:nvPr/>
        </p:nvSpPr>
        <p:spPr>
          <a:xfrm>
            <a:off x="1099511" y="1662023"/>
            <a:ext cx="9615491" cy="52861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떠는 소리의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시김새를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익혀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9B5435C4-0473-3D42-4EB6-5EBFD5DE5044}"/>
              </a:ext>
            </a:extLst>
          </p:cNvPr>
          <p:cNvSpPr txBox="1">
            <a:spLocks/>
          </p:cNvSpPr>
          <p:nvPr/>
        </p:nvSpPr>
        <p:spPr>
          <a:xfrm>
            <a:off x="791999" y="5659631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시김새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살려 노래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E51A0EB2-41B6-A900-67E5-DBF594759E54}"/>
              </a:ext>
            </a:extLst>
          </p:cNvPr>
          <p:cNvSpPr txBox="1">
            <a:spLocks/>
          </p:cNvSpPr>
          <p:nvPr/>
        </p:nvSpPr>
        <p:spPr>
          <a:xfrm>
            <a:off x="1086163" y="3930201"/>
            <a:ext cx="9615491" cy="52861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흘러내리는소리의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시김새를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익혀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E3D836F-5A3A-A858-986F-2DECE2BC1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39" y="4555830"/>
            <a:ext cx="5919195" cy="707982"/>
          </a:xfrm>
          <a:prstGeom prst="rect">
            <a:avLst/>
          </a:prstGeom>
        </p:spPr>
      </p:pic>
      <p:sp>
        <p:nvSpPr>
          <p:cNvPr id="20" name="텍스트 개체 틀 2">
            <a:extLst>
              <a:ext uri="{FF2B5EF4-FFF2-40B4-BE49-F238E27FC236}">
                <a16:creationId xmlns:a16="http://schemas.microsoft.com/office/drawing/2014/main" id="{ED077E0B-3799-E5C9-97B7-B92753C8358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 err="1"/>
              <a:t>수심가토리의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찾아 악보에 표시해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E112-D0B6-1C9B-06DA-3BDF3CDE5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F508B2E-9B57-D54E-47B5-5A58F9A259A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259F2A3-04E1-1079-5C30-C4AC479D146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36E4862-F6D7-411D-2757-90726317A55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자진모리장단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399F898-642D-B652-707E-60776CFE5C1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44049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자진모리장단에 맞추어 </a:t>
            </a:r>
            <a:r>
              <a:rPr kumimoji="1" lang="ko-KR" altLang="en-US" dirty="0" err="1"/>
              <a:t>수심가토리의</a:t>
            </a:r>
            <a:r>
              <a:rPr kumimoji="1" lang="ko-KR" altLang="en-US" dirty="0"/>
              <a:t> 특징을 살려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0643655-1AD3-E844-DD10-7B33C6C553A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풍구타령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4F84DA4-E4FC-37A6-B312-EB0D90FFF33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FC81C5D-8E91-88B6-5BFE-18AD34D9E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218" y="1973271"/>
            <a:ext cx="7287563" cy="1598563"/>
          </a:xfrm>
          <a:prstGeom prst="rect">
            <a:avLst/>
          </a:prstGeom>
        </p:spPr>
      </p:pic>
      <p:pic>
        <p:nvPicPr>
          <p:cNvPr id="8" name="6-1-3-04 [풍구타령] 자진모리장단">
            <a:hlinkClick r:id="" action="ppaction://media"/>
            <a:extLst>
              <a:ext uri="{FF2B5EF4-FFF2-40B4-BE49-F238E27FC236}">
                <a16:creationId xmlns:a16="http://schemas.microsoft.com/office/drawing/2014/main" id="{AD444AE3-1099-3560-C7B7-5C1A73FEC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327" y="2510658"/>
            <a:ext cx="528609" cy="5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3685</TotalTime>
  <Words>613</Words>
  <Application>Microsoft Office PowerPoint</Application>
  <PresentationFormat>와이드스크린</PresentationFormat>
  <Paragraphs>117</Paragraphs>
  <Slides>18</Slides>
  <Notes>4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18</vt:i4>
      </vt:variant>
    </vt:vector>
  </HeadingPairs>
  <TitlesOfParts>
    <vt:vector size="27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185</cp:revision>
  <dcterms:created xsi:type="dcterms:W3CDTF">2024-07-03T01:17:18Z</dcterms:created>
  <dcterms:modified xsi:type="dcterms:W3CDTF">2025-09-29T06:55:07Z</dcterms:modified>
</cp:coreProperties>
</file>