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sldIdLst>
    <p:sldId id="292" r:id="rId5"/>
    <p:sldId id="298" r:id="rId6"/>
    <p:sldId id="297" r:id="rId7"/>
    <p:sldId id="299" r:id="rId8"/>
    <p:sldId id="306" r:id="rId9"/>
    <p:sldId id="305" r:id="rId10"/>
    <p:sldId id="300" r:id="rId11"/>
    <p:sldId id="307" r:id="rId12"/>
    <p:sldId id="295" r:id="rId13"/>
  </p:sldIdLst>
  <p:sldSz cx="12192000" cy="6858000"/>
  <p:notesSz cx="6858000" cy="9144000"/>
  <p:embeddedFontLst>
    <p:embeddedFont>
      <p:font typeface="Cambria Math" panose="02040503050406030204" pitchFamily="18" charset="0"/>
      <p:regular r:id="rId15"/>
    </p:embeddedFont>
    <p:embeddedFont>
      <p:font typeface="NanumGothicExtraBold" panose="020D0904000000000000" pitchFamily="50" charset="-127"/>
      <p:bold r:id="rId16"/>
    </p:embeddedFont>
    <p:embeddedFont>
      <p:font typeface="Spoqa Han Sans Neo" panose="020B0600000101010101" charset="0"/>
      <p:regular r:id="rId17"/>
      <p:bold r:id="rId18"/>
      <p:italic r:id="rId19"/>
      <p:boldItalic r:id="rId20"/>
    </p:embeddedFont>
    <p:embeddedFont>
      <p:font typeface="나눔고딕" panose="020D0604000000000000" pitchFamily="50" charset="-127"/>
      <p:regular r:id="rId21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299"/>
            <p14:sldId id="306"/>
            <p14:sldId id="305"/>
            <p14:sldId id="300"/>
            <p14:sldId id="307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C71"/>
    <a:srgbClr val="588195"/>
    <a:srgbClr val="D0EBD1"/>
    <a:srgbClr val="3CC864"/>
    <a:srgbClr val="19552A"/>
    <a:srgbClr val="633CC8"/>
    <a:srgbClr val="3CC7C2"/>
    <a:srgbClr val="3C48C7"/>
    <a:srgbClr val="42DC6E"/>
    <a:srgbClr val="73D7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145" autoAdjust="0"/>
  </p:normalViewPr>
  <p:slideViewPr>
    <p:cSldViewPr snapToGrid="0" showGuides="1">
      <p:cViewPr varScale="1">
        <p:scale>
          <a:sx n="149" d="100"/>
          <a:sy n="149" d="100"/>
        </p:scale>
        <p:origin x="11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2.JPG"/><Relationship Id="rId7" Type="http://schemas.openxmlformats.org/officeDocument/2006/relationships/image" Target="../media/image10.JPG"/><Relationship Id="rId12" Type="http://schemas.openxmlformats.org/officeDocument/2006/relationships/slide" Target="slide6.xml"/><Relationship Id="rId17" Type="http://schemas.openxmlformats.org/officeDocument/2006/relationships/image" Target="../media/image15.png"/><Relationship Id="rId2" Type="http://schemas.openxmlformats.org/officeDocument/2006/relationships/image" Target="../media/image9.jp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11" Type="http://schemas.openxmlformats.org/officeDocument/2006/relationships/image" Target="../media/image12.JPG"/><Relationship Id="rId5" Type="http://schemas.openxmlformats.org/officeDocument/2006/relationships/slide" Target="slide7.xml"/><Relationship Id="rId15" Type="http://schemas.openxmlformats.org/officeDocument/2006/relationships/image" Target="../media/image14.jpg"/><Relationship Id="rId10" Type="http://schemas.openxmlformats.org/officeDocument/2006/relationships/image" Target="../media/image11.JPG"/><Relationship Id="rId9" Type="http://schemas.openxmlformats.org/officeDocument/2006/relationships/slide" Target="slide5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microsoft.com/office/2007/relationships/media" Target="../media/media5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어여쁜 장미</a:t>
            </a:r>
            <a:endParaRPr kumimoji="1" lang="en-US" altLang="ko-KR" dirty="0">
              <a:solidFill>
                <a:schemeClr val="tx1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rPr>
              <a:t>아침나라 </a:t>
            </a:r>
            <a:r>
              <a:rPr kumimoji="1" lang="ko-KR" altLang="en-US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rPr>
              <a:t>중학교 음악 ①</a:t>
            </a:r>
            <a:endParaRPr kumimoji="1" lang="ko-KR" altLang="en-US" dirty="0">
              <a:solidFill>
                <a:schemeClr val="bg1"/>
              </a:solidFill>
              <a:latin typeface="NanumGothicExtraBold" pitchFamily="2" charset="-127"/>
              <a:ea typeface="NanumGothicExtraBold" pitchFamily="2" charset="-127"/>
            </a:endParaRPr>
          </a:p>
          <a:p>
            <a:endParaRPr kumimoji="1" lang="ko-KR" altLang="en-US" dirty="0">
              <a:solidFill>
                <a:schemeClr val="bg1"/>
              </a:solidFill>
              <a:latin typeface="NanumGothicExtraBold" pitchFamily="2" charset="-127"/>
              <a:ea typeface="NanumGothicExtraBold" pitchFamily="2" charset="-127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Ⅰ.</a:t>
            </a:r>
            <a:r>
              <a:rPr kumimoji="1" lang="ko-KR" altLang="en-US" sz="24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37308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18</a:t>
            </a:r>
            <a:r>
              <a:rPr kumimoji="1" lang="ko-KR" altLang="en-US" sz="1600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033000"/>
            <a:ext cx="6486618" cy="792000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</a:rPr>
              <a:t>화음의 아름다움을 느끼며</a:t>
            </a:r>
            <a:endParaRPr kumimoji="1" lang="en-US" altLang="ko-KR" sz="3200" dirty="0">
              <a:solidFill>
                <a:schemeClr val="tx1"/>
              </a:solidFill>
            </a:endParaRPr>
          </a:p>
          <a:p>
            <a:r>
              <a:rPr kumimoji="1" lang="en-US" altLang="ko-KR" sz="3200" dirty="0"/>
              <a:t>2</a:t>
            </a:r>
            <a:r>
              <a:rPr kumimoji="1" lang="ko-KR" altLang="en-US" sz="3200" dirty="0"/>
              <a:t>부 합창을 할 수 있다</a:t>
            </a:r>
            <a:r>
              <a:rPr kumimoji="1" lang="en-US" altLang="ko-KR" sz="3200" dirty="0"/>
              <a:t>.</a:t>
            </a:r>
            <a:endParaRPr kumimoji="1" lang="en-US" altLang="ko-KR" sz="3200" dirty="0">
              <a:solidFill>
                <a:schemeClr val="tx1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NanumGothicExtraBold" pitchFamily="2" charset="-127"/>
                <a:ea typeface="NanumGothicExtraBold" pitchFamily="2" charset="-127"/>
              </a:rPr>
              <a:t>학습목표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7CAD0BF-A562-6B7E-E7F2-C8E9B4A3EA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악곡 익히기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362C820-D678-8670-8DBF-E0645143BF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7D32ABF-15CB-D00D-3A43-86F50A8604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75" t="14498" r="23398" b="16894"/>
          <a:stretch/>
        </p:blipFill>
        <p:spPr>
          <a:xfrm>
            <a:off x="2900038" y="837585"/>
            <a:ext cx="6391923" cy="4705166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18A7A6A1-51F2-1FB7-F6B2-B610500D6698}"/>
              </a:ext>
            </a:extLst>
          </p:cNvPr>
          <p:cNvSpPr/>
          <p:nvPr/>
        </p:nvSpPr>
        <p:spPr>
          <a:xfrm>
            <a:off x="4595672" y="1155696"/>
            <a:ext cx="3000653" cy="25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1420763-2A2F-C38D-1010-D31406E2B930}"/>
              </a:ext>
            </a:extLst>
          </p:cNvPr>
          <p:cNvSpPr/>
          <p:nvPr/>
        </p:nvSpPr>
        <p:spPr>
          <a:xfrm>
            <a:off x="8556592" y="961986"/>
            <a:ext cx="871493" cy="69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[아침나라 중음①]_1단원_교과서_18쪽_어여쁜 장미_노래">
            <a:hlinkClick r:id="" action="ppaction://media"/>
            <a:extLst>
              <a:ext uri="{FF2B5EF4-FFF2-40B4-BE49-F238E27FC236}">
                <a16:creationId xmlns:a16="http://schemas.microsoft.com/office/drawing/2014/main" id="{3CCCF803-6D1B-47CA-FA5E-47188FBAB8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826" y="1479876"/>
            <a:ext cx="379546" cy="379546"/>
          </a:xfrm>
          <a:prstGeom prst="rect">
            <a:avLst/>
          </a:prstGeom>
        </p:spPr>
      </p:pic>
      <p:grpSp>
        <p:nvGrpSpPr>
          <p:cNvPr id="20" name="그룹 3">
            <a:extLst>
              <a:ext uri="{FF2B5EF4-FFF2-40B4-BE49-F238E27FC236}">
                <a16:creationId xmlns:a16="http://schemas.microsoft.com/office/drawing/2014/main" id="{31826CA7-8B4A-411F-FF69-78B9969B9DCB}"/>
              </a:ext>
            </a:extLst>
          </p:cNvPr>
          <p:cNvGrpSpPr>
            <a:grpSpLocks/>
          </p:cNvGrpSpPr>
          <p:nvPr/>
        </p:nvGrpSpPr>
        <p:grpSpPr bwMode="auto">
          <a:xfrm>
            <a:off x="1076651" y="1053835"/>
            <a:ext cx="603474" cy="377219"/>
            <a:chOff x="4663668" y="5678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A138186B-CFCF-2228-ECE5-611BA1AAAAA2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572AE015-5A31-F3BF-474A-C352234B6009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감상</a:t>
              </a:r>
              <a:endParaRPr lang="en-US" altLang="ko-KR" sz="1100" b="1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pic>
        <p:nvPicPr>
          <p:cNvPr id="26" name="[아침나라 중음①]_1단원_교과서_18쪽_어여쁜 장미_반주_80">
            <a:hlinkClick r:id="" action="ppaction://media"/>
            <a:extLst>
              <a:ext uri="{FF2B5EF4-FFF2-40B4-BE49-F238E27FC236}">
                <a16:creationId xmlns:a16="http://schemas.microsoft.com/office/drawing/2014/main" id="{2445CF08-28C7-1BE1-93B8-59C4323200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826" y="2379438"/>
            <a:ext cx="377219" cy="377219"/>
          </a:xfrm>
          <a:prstGeom prst="rect">
            <a:avLst/>
          </a:prstGeom>
        </p:spPr>
      </p:pic>
      <p:grpSp>
        <p:nvGrpSpPr>
          <p:cNvPr id="2" name="그룹 3">
            <a:extLst>
              <a:ext uri="{FF2B5EF4-FFF2-40B4-BE49-F238E27FC236}">
                <a16:creationId xmlns:a16="http://schemas.microsoft.com/office/drawing/2014/main" id="{5C8B9BC2-3C63-22EE-0341-B2689066D321}"/>
              </a:ext>
            </a:extLst>
          </p:cNvPr>
          <p:cNvGrpSpPr>
            <a:grpSpLocks/>
          </p:cNvGrpSpPr>
          <p:nvPr/>
        </p:nvGrpSpPr>
        <p:grpSpPr bwMode="auto">
          <a:xfrm>
            <a:off x="1067126" y="1943169"/>
            <a:ext cx="603474" cy="377219"/>
            <a:chOff x="4663668" y="567812"/>
            <a:chExt cx="618853" cy="363546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7B96587-6ECE-4506-FB74-2FE6AC989733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BF4ED300-B9F0-669B-3555-E4208C5F15EC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반주</a:t>
              </a:r>
              <a:endParaRPr lang="en-US" altLang="ko-KR" sz="1100" b="1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1F8D5-4715-09E0-8D75-ABB6B1DD3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슬라이드 확대/축소 8">
                <a:extLst>
                  <a:ext uri="{FF2B5EF4-FFF2-40B4-BE49-F238E27FC236}">
                    <a16:creationId xmlns:a16="http://schemas.microsoft.com/office/drawing/2014/main" id="{8EEB97FF-BDF6-B026-DD90-DD2E12B66F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1970037"/>
                  </p:ext>
                </p:extLst>
              </p:nvPr>
            </p:nvGraphicFramePr>
            <p:xfrm>
              <a:off x="995958" y="2702082"/>
              <a:ext cx="984434" cy="553744"/>
            </p:xfrm>
            <a:graphic>
              <a:graphicData uri="http://schemas.microsoft.com/office/powerpoint/2016/slidezoom">
                <pslz:sldZm>
                  <pslz:sldZmObj sldId="300" cId="2834758182">
                    <pslz:zmPr id="{8E26991F-B5C6-4CBA-B7C3-0D0415037D3A}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4434" cy="55374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슬라이드 확대/축소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8EEB97FF-BDF6-B026-DD90-DD2E12B66F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5958" y="2702082"/>
                <a:ext cx="984434" cy="55374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5" name="그림 4">
            <a:extLst>
              <a:ext uri="{FF2B5EF4-FFF2-40B4-BE49-F238E27FC236}">
                <a16:creationId xmlns:a16="http://schemas.microsoft.com/office/drawing/2014/main" id="{B1791A55-2459-8A79-21D6-25C7F2E21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255" y="2204515"/>
            <a:ext cx="812599" cy="45708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슬라이드 확대/축소 23">
                <a:extLst>
                  <a:ext uri="{FF2B5EF4-FFF2-40B4-BE49-F238E27FC236}">
                    <a16:creationId xmlns:a16="http://schemas.microsoft.com/office/drawing/2014/main" id="{2278A420-E38A-C7DC-2532-48724C052A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1384866"/>
                  </p:ext>
                </p:extLst>
              </p:nvPr>
            </p:nvGraphicFramePr>
            <p:xfrm>
              <a:off x="1020969" y="858472"/>
              <a:ext cx="812596" cy="457085"/>
            </p:xfrm>
            <a:graphic>
              <a:graphicData uri="http://schemas.microsoft.com/office/powerpoint/2016/slidezoom">
                <pslz:sldZm>
                  <pslz:sldZmObj sldId="306" cId="2997858265">
                    <pslz:zmPr id="{D7DF91AC-508E-4850-B865-CA655DA915DF}" imageType="cover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12596" cy="45708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슬라이드 확대/축소 2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278A420-E38A-C7DC-2532-48724C052A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20969" y="858472"/>
                <a:ext cx="812596" cy="45708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24CC9AE-A465-0222-48E8-89EB2529D8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2393119" cy="251999"/>
          </a:xfrm>
        </p:spPr>
        <p:txBody>
          <a:bodyPr/>
          <a:lstStyle/>
          <a:p>
            <a:r>
              <a:rPr kumimoji="1" lang="ko-KR" altLang="en-US" dirty="0"/>
              <a:t>악곡 특징 이해하기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650511-00BA-4D18-5419-58CAAEAEE6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슬라이드 확대/축소 21">
                <a:extLst>
                  <a:ext uri="{FF2B5EF4-FFF2-40B4-BE49-F238E27FC236}">
                    <a16:creationId xmlns:a16="http://schemas.microsoft.com/office/drawing/2014/main" id="{FB20F39D-3067-D005-41BA-A3C48937CC3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44796170"/>
                  </p:ext>
                </p:extLst>
              </p:nvPr>
            </p:nvGraphicFramePr>
            <p:xfrm>
              <a:off x="1016207" y="1558689"/>
              <a:ext cx="812595" cy="457085"/>
            </p:xfrm>
            <a:graphic>
              <a:graphicData uri="http://schemas.microsoft.com/office/powerpoint/2016/slidezoom">
                <pslz:sldZm>
                  <pslz:sldZmObj sldId="305" cId="2887400231">
                    <pslz:zmPr id="{F447B749-08E4-4039-A9D0-067902DBE8BC}" imageType="cover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12595" cy="457085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슬라이드 확대/축소 21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FB20F39D-3067-D005-41BA-A3C48937CC3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16207" y="1558689"/>
                <a:ext cx="812595" cy="457085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텍스트 개체 틀 1">
                <a:extLst>
                  <a:ext uri="{FF2B5EF4-FFF2-40B4-BE49-F238E27FC236}">
                    <a16:creationId xmlns:a16="http://schemas.microsoft.com/office/drawing/2014/main" id="{E50289F1-8191-8E20-D119-1FACFD70DE8D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2232659" y="906431"/>
                <a:ext cx="8924085" cy="4473289"/>
              </a:xfrm>
            </p:spPr>
            <p:txBody>
              <a:bodyPr/>
              <a:lstStyle/>
              <a:p>
                <a:pPr indent="0">
                  <a:buNone/>
                </a:pPr>
                <a:r>
                  <a:rPr kumimoji="1" lang="ko-KR" altLang="en-US" sz="2000" dirty="0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라장조 </a:t>
                </a:r>
                <a:endParaRPr kumimoji="1" lang="en-US" altLang="ko-KR" sz="2000" dirty="0">
                  <a:solidFill>
                    <a:schemeClr val="tx1"/>
                  </a:solidFill>
                  <a:latin typeface="NanumGothicExtraBold" pitchFamily="2" charset="-127"/>
                  <a:ea typeface="NanumGothicExtraBold" pitchFamily="2" charset="-127"/>
                </a:endParaRPr>
              </a:p>
              <a:p>
                <a:pPr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ko-KR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ko-KR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1" lang="en-US" altLang="ko-KR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1" lang="en-US" altLang="ko-KR" sz="2000" dirty="0">
                    <a:solidFill>
                      <a:schemeClr val="bg1"/>
                    </a:solidFill>
                    <a:latin typeface="NanumGothicExtraBold" pitchFamily="2" charset="-127"/>
                    <a:ea typeface="NanumGothicExtraBold" pitchFamily="2" charset="-127"/>
                  </a:rPr>
                  <a:t> </a:t>
                </a:r>
                <a:r>
                  <a:rPr kumimoji="1" lang="ko-KR" altLang="en-US" sz="2000" dirty="0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박자</a:t>
                </a:r>
                <a:endParaRPr kumimoji="1" lang="en-US" altLang="ko-KR" sz="2000" dirty="0">
                  <a:solidFill>
                    <a:schemeClr val="tx1"/>
                  </a:solidFill>
                  <a:latin typeface="NanumGothicExtraBold" pitchFamily="2" charset="-127"/>
                  <a:ea typeface="NanumGothicExtraBold" pitchFamily="2" charset="-127"/>
                </a:endParaRPr>
              </a:p>
              <a:p>
                <a:pPr indent="0">
                  <a:lnSpc>
                    <a:spcPct val="180000"/>
                  </a:lnSpc>
                  <a:buNone/>
                </a:pPr>
                <a:r>
                  <a:rPr kumimoji="1" lang="en-US" altLang="ko-KR" sz="2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NanumGothicExtraBold" pitchFamily="2" charset="-127"/>
                    <a:cs typeface="Times New Roman" panose="02020603050405020304" pitchFamily="18" charset="0"/>
                  </a:rPr>
                  <a:t>Moderato</a:t>
                </a:r>
                <a:r>
                  <a:rPr kumimoji="1" lang="en-US" altLang="ko-KR" sz="2000" dirty="0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 (</a:t>
                </a:r>
                <a:r>
                  <a:rPr kumimoji="1" lang="ko-KR" altLang="en-US" sz="2000" dirty="0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보통 빠르게</a:t>
                </a:r>
                <a:r>
                  <a:rPr kumimoji="1" lang="en-US" altLang="ko-KR" sz="2000" dirty="0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)</a:t>
                </a:r>
              </a:p>
              <a:p>
                <a:pPr indent="0">
                  <a:lnSpc>
                    <a:spcPct val="180000"/>
                  </a:lnSpc>
                  <a:buNone/>
                </a:pPr>
                <a:r>
                  <a:rPr kumimoji="1" lang="en-US" altLang="ko-KR" sz="2000" dirty="0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2</a:t>
                </a:r>
                <a:r>
                  <a:rPr kumimoji="1" lang="ko-KR" altLang="en-US" sz="2000" dirty="0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부 합창</a:t>
                </a:r>
                <a:endParaRPr kumimoji="1" lang="en-US" altLang="ko-KR" sz="2000" dirty="0">
                  <a:solidFill>
                    <a:schemeClr val="tx1"/>
                  </a:solidFill>
                  <a:latin typeface="NanumGothicExtraBold" pitchFamily="2" charset="-127"/>
                  <a:ea typeface="NanumGothicExtraBold" pitchFamily="2" charset="-127"/>
                </a:endParaRPr>
              </a:p>
              <a:p>
                <a:pPr indent="0">
                  <a:lnSpc>
                    <a:spcPct val="140000"/>
                  </a:lnSpc>
                  <a:buNone/>
                </a:pPr>
                <a:endParaRPr kumimoji="1" lang="en-US" altLang="ko-KR" sz="700" b="1" dirty="0">
                  <a:latin typeface="NanumGothicExtraBold" pitchFamily="2" charset="-127"/>
                  <a:ea typeface="NanumGothicExtraBold" pitchFamily="2" charset="-127"/>
                </a:endParaRPr>
              </a:p>
              <a:p>
                <a:pPr indent="0">
                  <a:lnSpc>
                    <a:spcPct val="140000"/>
                  </a:lnSpc>
                  <a:buNone/>
                </a:pPr>
                <a:r>
                  <a:rPr kumimoji="1" lang="ko-KR" altLang="en-US" sz="2000" b="1" dirty="0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이 노래는 원래 독일 학생들이 즐겨 부르던 민요 </a:t>
                </a:r>
                <a:r>
                  <a:rPr kumimoji="1" lang="en-US" altLang="ko-KR" sz="2000" dirty="0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</a:rPr>
                  <a:t>“</a:t>
                </a:r>
                <a:r>
                  <a:rPr lang="ko-KR" altLang="en-US" sz="2000" dirty="0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</a:rPr>
                  <a:t>우리들은 훌륭한 학교를 세웠다</a:t>
                </a:r>
                <a:r>
                  <a:rPr lang="en-US" altLang="ko-KR" sz="2000" dirty="0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</a:rPr>
                  <a:t>”</a:t>
                </a:r>
                <a:r>
                  <a:rPr lang="ko-KR" altLang="en-US" sz="2000" dirty="0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</a:rPr>
                  <a:t>  </a:t>
                </a:r>
                <a:r>
                  <a:rPr lang="en-US" altLang="ko-KR" sz="2000" dirty="0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</a:rPr>
                  <a:t>(</a:t>
                </a:r>
                <a:r>
                  <a:rPr lang="en-US" altLang="ko-KR" sz="2000" dirty="0" err="1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</a:rPr>
                  <a:t>Wir</a:t>
                </a:r>
                <a:r>
                  <a:rPr lang="en-US" altLang="ko-KR" sz="2000" dirty="0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</a:rPr>
                  <a:t> </a:t>
                </a:r>
                <a:r>
                  <a:rPr lang="en-US" altLang="ko-KR" sz="2000" dirty="0" err="1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</a:rPr>
                  <a:t>hatten</a:t>
                </a:r>
                <a:r>
                  <a:rPr lang="en-US" altLang="ko-KR" sz="2000" dirty="0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</a:rPr>
                  <a:t> </a:t>
                </a:r>
                <a:r>
                  <a:rPr lang="en-US" altLang="ko-KR" sz="2000" dirty="0" err="1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</a:rPr>
                  <a:t>gebauet</a:t>
                </a:r>
                <a:r>
                  <a:rPr lang="en-US" altLang="ko-KR" sz="2000" dirty="0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</a:rPr>
                  <a:t> </a:t>
                </a:r>
                <a:r>
                  <a:rPr lang="en-US" altLang="ko-KR" sz="2000" dirty="0" err="1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</a:rPr>
                  <a:t>ein</a:t>
                </a:r>
                <a:r>
                  <a:rPr lang="en-US" altLang="ko-KR" sz="2000" dirty="0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</a:rPr>
                  <a:t> </a:t>
                </a:r>
                <a:r>
                  <a:rPr lang="en-US" altLang="ko-KR" sz="2000" dirty="0" err="1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</a:rPr>
                  <a:t>stattliches</a:t>
                </a:r>
                <a:r>
                  <a:rPr lang="en-US" altLang="ko-KR" sz="2000" dirty="0">
                    <a:solidFill>
                      <a:schemeClr val="tx1"/>
                    </a:solidFill>
                    <a:latin typeface="NanumGothicExtraBold" panose="020D0604000000000000" pitchFamily="34" charset="-127"/>
                    <a:ea typeface="NanumGothicExtraBold" panose="020D0604000000000000" pitchFamily="34" charset="-127"/>
                  </a:rPr>
                  <a:t> Haus) </a:t>
                </a:r>
                <a:r>
                  <a:rPr kumimoji="1" lang="ko-KR" altLang="en-US" sz="2000" dirty="0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이며</a:t>
                </a:r>
                <a:r>
                  <a:rPr kumimoji="1" lang="en-US" altLang="ko-KR" sz="2000" b="1" dirty="0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 </a:t>
                </a:r>
                <a:r>
                  <a:rPr kumimoji="1" lang="ko-KR" altLang="en-US" sz="2000" b="1" dirty="0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브람스의 ‘대학 축전 </a:t>
                </a:r>
                <a:r>
                  <a:rPr kumimoji="1" lang="ko-KR" altLang="en-US" sz="2000" b="1" dirty="0" err="1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서곡’에</a:t>
                </a:r>
                <a:r>
                  <a:rPr kumimoji="1" lang="ko-KR" altLang="en-US" sz="2000" b="1" dirty="0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 </a:t>
                </a:r>
                <a:endParaRPr kumimoji="1" lang="en-US" altLang="ko-KR" sz="2000" b="1" dirty="0">
                  <a:solidFill>
                    <a:schemeClr val="tx1"/>
                  </a:solidFill>
                  <a:latin typeface="NanumGothicExtraBold" pitchFamily="2" charset="-127"/>
                  <a:ea typeface="NanumGothicExtraBold" pitchFamily="2" charset="-127"/>
                </a:endParaRPr>
              </a:p>
              <a:p>
                <a:pPr indent="0">
                  <a:lnSpc>
                    <a:spcPct val="140000"/>
                  </a:lnSpc>
                  <a:buNone/>
                </a:pPr>
                <a:r>
                  <a:rPr kumimoji="1" lang="ko-KR" altLang="en-US" sz="2000" b="1" dirty="0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사용되어 유명해졌다</a:t>
                </a:r>
                <a:r>
                  <a:rPr kumimoji="1" lang="en-US" altLang="ko-KR" sz="2000" b="1" dirty="0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. </a:t>
                </a:r>
              </a:p>
              <a:p>
                <a:pPr indent="0">
                  <a:lnSpc>
                    <a:spcPct val="180000"/>
                  </a:lnSpc>
                  <a:buNone/>
                </a:pPr>
                <a:endParaRPr kumimoji="1" lang="en-US" altLang="ko-KR" sz="2000" dirty="0">
                  <a:solidFill>
                    <a:schemeClr val="tx1"/>
                  </a:solidFill>
                  <a:latin typeface="NanumGothicExtraBold" pitchFamily="2" charset="-127"/>
                  <a:ea typeface="NanumGothicExtraBold" pitchFamily="2" charset="-127"/>
                </a:endParaRPr>
              </a:p>
              <a:p>
                <a:pPr indent="0">
                  <a:lnSpc>
                    <a:spcPct val="180000"/>
                  </a:lnSpc>
                  <a:buNone/>
                </a:pPr>
                <a:r>
                  <a:rPr kumimoji="1" lang="en-US" altLang="ko-KR" sz="2000" dirty="0">
                    <a:solidFill>
                      <a:schemeClr val="tx1"/>
                    </a:solidFill>
                    <a:latin typeface="NanumGothicExtraBold" pitchFamily="2" charset="-127"/>
                    <a:ea typeface="NanumGothicExtraBold" pitchFamily="2" charset="-127"/>
                  </a:rPr>
                  <a:t>     </a:t>
                </a:r>
              </a:p>
              <a:p>
                <a:pPr indent="0">
                  <a:lnSpc>
                    <a:spcPct val="180000"/>
                  </a:lnSpc>
                  <a:buNone/>
                </a:pPr>
                <a:endParaRPr kumimoji="1" lang="en-US" altLang="ko-KR" sz="2000" dirty="0">
                  <a:solidFill>
                    <a:schemeClr val="tx1"/>
                  </a:solidFill>
                  <a:latin typeface="NanumGothicExtraBold" pitchFamily="2" charset="-127"/>
                  <a:ea typeface="NanumGothicExtraBold" pitchFamily="2" charset="-127"/>
                </a:endParaRPr>
              </a:p>
              <a:p>
                <a:pPr indent="0">
                  <a:lnSpc>
                    <a:spcPct val="180000"/>
                  </a:lnSpc>
                  <a:buNone/>
                </a:pPr>
                <a:endParaRPr kumimoji="1" lang="en-US" altLang="ko-KR" sz="2000" dirty="0">
                  <a:solidFill>
                    <a:schemeClr val="tx1"/>
                  </a:solidFill>
                  <a:latin typeface="NanumGothicExtraBold" pitchFamily="2" charset="-127"/>
                  <a:ea typeface="NanumGothicExtraBold" pitchFamily="2" charset="-127"/>
                </a:endParaRPr>
              </a:p>
            </p:txBody>
          </p:sp>
        </mc:Choice>
        <mc:Fallback>
          <p:sp>
            <p:nvSpPr>
              <p:cNvPr id="2" name="텍스트 개체 틀 1">
                <a:extLst>
                  <a:ext uri="{FF2B5EF4-FFF2-40B4-BE49-F238E27FC236}">
                    <a16:creationId xmlns:a16="http://schemas.microsoft.com/office/drawing/2014/main" id="{E50289F1-8191-8E20-D119-1FACFD70DE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2232659" y="906431"/>
                <a:ext cx="8924085" cy="4473289"/>
              </a:xfrm>
              <a:blipFill>
                <a:blip r:embed="rId14"/>
                <a:stretch>
                  <a:fillRect l="-1708" t="-10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슬라이드 확대/축소 7">
                <a:extLst>
                  <a:ext uri="{FF2B5EF4-FFF2-40B4-BE49-F238E27FC236}">
                    <a16:creationId xmlns:a16="http://schemas.microsoft.com/office/drawing/2014/main" id="{DF23B262-6E5E-D07F-D673-60012609975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4825699"/>
                  </p:ext>
                </p:extLst>
              </p:nvPr>
            </p:nvGraphicFramePr>
            <p:xfrm>
              <a:off x="995958" y="3296306"/>
              <a:ext cx="981255" cy="551956"/>
            </p:xfrm>
            <a:graphic>
              <a:graphicData uri="http://schemas.microsoft.com/office/powerpoint/2016/slidezoom">
                <pslz:sldZm>
                  <pslz:sldZmObj sldId="307" cId="4229001627">
                    <pslz:zmPr id="{8A26D3E3-C0D6-4BD2-A850-2CAE301BBD80}" returnToParent="0" imageType="cover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81255" cy="55195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슬라이드 확대/축소 7">
                <a:extLst>
                  <a:ext uri="{FF2B5EF4-FFF2-40B4-BE49-F238E27FC236}">
                    <a16:creationId xmlns:a16="http://schemas.microsoft.com/office/drawing/2014/main" id="{DF23B262-6E5E-D07F-D673-6001260997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5958" y="3296306"/>
                <a:ext cx="981255" cy="551956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7" name="그림 6">
            <a:extLst>
              <a:ext uri="{FF2B5EF4-FFF2-40B4-BE49-F238E27FC236}">
                <a16:creationId xmlns:a16="http://schemas.microsoft.com/office/drawing/2014/main" id="{B744F7D2-8C09-63C8-6492-0B4081EF3A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13607" y="1520440"/>
            <a:ext cx="264343" cy="53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>
            <a:extLst>
              <a:ext uri="{FF2B5EF4-FFF2-40B4-BE49-F238E27FC236}">
                <a16:creationId xmlns:a16="http://schemas.microsoft.com/office/drawing/2014/main" id="{AE7F8538-EDA4-C796-FEBB-BB574FE0B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01" t="33657" r="9151" b="38511"/>
          <a:stretch/>
        </p:blipFill>
        <p:spPr>
          <a:xfrm>
            <a:off x="846478" y="1921091"/>
            <a:ext cx="10905034" cy="2239015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3DAB1DE-9520-7AB2-6B20-C43C62C11D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조성</a:t>
            </a:r>
            <a:r>
              <a:rPr kumimoji="1" lang="en-US" altLang="ko-KR" dirty="0">
                <a:solidFill>
                  <a:schemeClr val="tx1"/>
                </a:solidFill>
              </a:rPr>
              <a:t>: </a:t>
            </a:r>
            <a:r>
              <a:rPr kumimoji="1" lang="ko-KR" altLang="en-US" dirty="0">
                <a:solidFill>
                  <a:schemeClr val="tx1"/>
                </a:solidFill>
              </a:rPr>
              <a:t>라장조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0A188C-A8EF-E7B3-BA13-2E731BA6C12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7" name="슬라이드 번호 개체 틀 3">
            <a:extLst>
              <a:ext uri="{FF2B5EF4-FFF2-40B4-BE49-F238E27FC236}">
                <a16:creationId xmlns:a16="http://schemas.microsoft.com/office/drawing/2014/main" id="{13C60578-ECAA-9FEC-3148-4E575BB08167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3" name="텍스트 개체 틀 22">
            <a:extLst>
              <a:ext uri="{FF2B5EF4-FFF2-40B4-BE49-F238E27FC236}">
                <a16:creationId xmlns:a16="http://schemas.microsoft.com/office/drawing/2014/main" id="{6D6662A1-994B-C558-2D11-43AEEE444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ko-KR" altLang="en-US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590A279F-A393-246F-C169-71B0BDECF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663265"/>
              </p:ext>
            </p:extLst>
          </p:nvPr>
        </p:nvGraphicFramePr>
        <p:xfrm>
          <a:off x="1995398" y="4020696"/>
          <a:ext cx="895077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4530">
                  <a:extLst>
                    <a:ext uri="{9D8B030D-6E8A-4147-A177-3AD203B41FA5}">
                      <a16:colId xmlns:a16="http://schemas.microsoft.com/office/drawing/2014/main" val="3924534718"/>
                    </a:ext>
                  </a:extLst>
                </a:gridCol>
                <a:gridCol w="994530">
                  <a:extLst>
                    <a:ext uri="{9D8B030D-6E8A-4147-A177-3AD203B41FA5}">
                      <a16:colId xmlns:a16="http://schemas.microsoft.com/office/drawing/2014/main" val="538391434"/>
                    </a:ext>
                  </a:extLst>
                </a:gridCol>
                <a:gridCol w="994530">
                  <a:extLst>
                    <a:ext uri="{9D8B030D-6E8A-4147-A177-3AD203B41FA5}">
                      <a16:colId xmlns:a16="http://schemas.microsoft.com/office/drawing/2014/main" val="3896292473"/>
                    </a:ext>
                  </a:extLst>
                </a:gridCol>
                <a:gridCol w="994530">
                  <a:extLst>
                    <a:ext uri="{9D8B030D-6E8A-4147-A177-3AD203B41FA5}">
                      <a16:colId xmlns:a16="http://schemas.microsoft.com/office/drawing/2014/main" val="4273259408"/>
                    </a:ext>
                  </a:extLst>
                </a:gridCol>
                <a:gridCol w="994530">
                  <a:extLst>
                    <a:ext uri="{9D8B030D-6E8A-4147-A177-3AD203B41FA5}">
                      <a16:colId xmlns:a16="http://schemas.microsoft.com/office/drawing/2014/main" val="448106738"/>
                    </a:ext>
                  </a:extLst>
                </a:gridCol>
                <a:gridCol w="994530">
                  <a:extLst>
                    <a:ext uri="{9D8B030D-6E8A-4147-A177-3AD203B41FA5}">
                      <a16:colId xmlns:a16="http://schemas.microsoft.com/office/drawing/2014/main" val="1676335835"/>
                    </a:ext>
                  </a:extLst>
                </a:gridCol>
                <a:gridCol w="994530">
                  <a:extLst>
                    <a:ext uri="{9D8B030D-6E8A-4147-A177-3AD203B41FA5}">
                      <a16:colId xmlns:a16="http://schemas.microsoft.com/office/drawing/2014/main" val="3470570344"/>
                    </a:ext>
                  </a:extLst>
                </a:gridCol>
                <a:gridCol w="994530">
                  <a:extLst>
                    <a:ext uri="{9D8B030D-6E8A-4147-A177-3AD203B41FA5}">
                      <a16:colId xmlns:a16="http://schemas.microsoft.com/office/drawing/2014/main" val="860648609"/>
                    </a:ext>
                  </a:extLst>
                </a:gridCol>
                <a:gridCol w="994530">
                  <a:extLst>
                    <a:ext uri="{9D8B030D-6E8A-4147-A177-3AD203B41FA5}">
                      <a16:colId xmlns:a16="http://schemas.microsoft.com/office/drawing/2014/main" val="36748724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음이름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D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E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F#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G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A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B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2000" dirty="0">
                          <a:solidFill>
                            <a:schemeClr val="tx1"/>
                          </a:solidFill>
                        </a:rPr>
                        <a:t>C#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D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71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라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마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올림바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사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가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나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 err="1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올림다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(</a:t>
                      </a:r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라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)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1685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계이름</a:t>
                      </a:r>
                      <a:r>
                        <a:rPr kumimoji="1" lang="en-US" altLang="ko-KR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:</a:t>
                      </a:r>
                      <a:endParaRPr kumimoji="1" lang="ko-KR" altLang="en-US" sz="2000" b="1" i="0" kern="1200" dirty="0">
                        <a:solidFill>
                          <a:schemeClr val="tx1"/>
                        </a:solidFill>
                        <a:latin typeface="NanumGothicExtraBold" panose="020D0604000000000000" pitchFamily="34" charset="-127"/>
                        <a:ea typeface="NanumGothicExtraBold" panose="020D0604000000000000" pitchFamily="34" charset="-127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도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레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미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파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솔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라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시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1" lang="ko-KR" altLang="en-US" sz="2000" b="1" i="0" kern="1200" dirty="0">
                          <a:solidFill>
                            <a:schemeClr val="tx1"/>
                          </a:solidFill>
                          <a:latin typeface="NanumGothicExtraBold" panose="020D0604000000000000" pitchFamily="34" charset="-127"/>
                          <a:ea typeface="NanumGothicExtraBold" panose="020D0604000000000000" pitchFamily="34" charset="-127"/>
                          <a:cs typeface="+mn-cs"/>
                        </a:rPr>
                        <a:t>도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199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785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09CA9CA-19B7-F6D9-6FC0-00CA6174B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11" y="756233"/>
            <a:ext cx="9861178" cy="554691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텍스트 개체 틀 1">
                <a:extLst>
                  <a:ext uri="{FF2B5EF4-FFF2-40B4-BE49-F238E27FC236}">
                    <a16:creationId xmlns:a16="http://schemas.microsoft.com/office/drawing/2014/main" id="{C137F424-D76E-675D-3E4B-4CD4A7E2C748}"/>
                  </a:ext>
                </a:extLst>
              </p:cNvPr>
              <p:cNvSpPr>
                <a:spLocks noGrp="1"/>
              </p:cNvSpPr>
              <p:nvPr>
                <p:ph type="body" sz="quarter" idx="14"/>
              </p:nvPr>
            </p:nvSpPr>
            <p:spPr>
              <a:xfrm>
                <a:off x="1418160" y="-66713"/>
                <a:ext cx="7200000" cy="251999"/>
              </a:xfrm>
            </p:spPr>
            <p:txBody>
              <a:bodyPr/>
              <a:lstStyle/>
              <a:p>
                <a:pPr indent="0">
                  <a:buNone/>
                </a:pPr>
                <a:r>
                  <a:rPr kumimoji="1" lang="en-US" altLang="ko-KR" sz="24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ko-KR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ko-KR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1" lang="en-US" altLang="ko-KR" sz="3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1" lang="en-US" altLang="ko-KR" sz="2400" dirty="0">
                    <a:solidFill>
                      <a:schemeClr val="bg1"/>
                    </a:solidFill>
                  </a:rPr>
                  <a:t> </a:t>
                </a:r>
                <a:r>
                  <a:rPr kumimoji="1" lang="ko-KR" altLang="en-US" sz="2400" dirty="0">
                    <a:solidFill>
                      <a:schemeClr val="tx1"/>
                    </a:solidFill>
                  </a:rPr>
                  <a:t>박자</a:t>
                </a:r>
                <a:endParaRPr lang="ko-KR" altLang="en-US" sz="3600" dirty="0"/>
              </a:p>
            </p:txBody>
          </p:sp>
        </mc:Choice>
        <mc:Fallback>
          <p:sp>
            <p:nvSpPr>
              <p:cNvPr id="2" name="텍스트 개체 틀 1">
                <a:extLst>
                  <a:ext uri="{FF2B5EF4-FFF2-40B4-BE49-F238E27FC236}">
                    <a16:creationId xmlns:a16="http://schemas.microsoft.com/office/drawing/2014/main" id="{C137F424-D76E-675D-3E4B-4CD4A7E2C7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4"/>
              </p:nvPr>
            </p:nvSpPr>
            <p:spPr>
              <a:xfrm>
                <a:off x="1418160" y="-66713"/>
                <a:ext cx="7200000" cy="251999"/>
              </a:xfrm>
              <a:blipFill>
                <a:blip r:embed="rId3"/>
                <a:stretch>
                  <a:fillRect b="-27561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D31F06-DA2B-D8FF-6DF1-7763F8A87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/>
              <a:t>박자</a:t>
            </a:r>
            <a:r>
              <a:rPr lang="en-US" altLang="ko-KR" dirty="0"/>
              <a:t>:</a:t>
            </a:r>
            <a:r>
              <a:rPr lang="ko-KR" altLang="en-US" dirty="0"/>
              <a:t> 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3A9F2AB-2EB8-58B0-3C56-649C583B5B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266C24E-E8B7-C5AB-4AF4-2CC6E0530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138" y="238224"/>
            <a:ext cx="264343" cy="53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0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389A3-216A-1644-B356-F0ADEC5C6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5F86F3E-B83E-7222-C2FD-DD6C0C622A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75" t="14498" r="23398" b="16894"/>
          <a:stretch/>
        </p:blipFill>
        <p:spPr>
          <a:xfrm>
            <a:off x="2900038" y="837585"/>
            <a:ext cx="6391923" cy="4705166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CF1D741-907C-B189-8F46-5E63247F62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2</a:t>
            </a:r>
            <a:r>
              <a:rPr kumimoji="1" lang="ko-KR" altLang="en-US" dirty="0"/>
              <a:t>부 합창하기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D780B1-2975-B1DF-13B0-538B0981CA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CEAB97E-573F-12BC-9E12-39CDA6793791}"/>
              </a:ext>
            </a:extLst>
          </p:cNvPr>
          <p:cNvSpPr/>
          <p:nvPr/>
        </p:nvSpPr>
        <p:spPr>
          <a:xfrm>
            <a:off x="4595672" y="1155696"/>
            <a:ext cx="3000653" cy="25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1E7A0AE-B7A0-CC82-AC66-B1919221ED6F}"/>
              </a:ext>
            </a:extLst>
          </p:cNvPr>
          <p:cNvSpPr/>
          <p:nvPr/>
        </p:nvSpPr>
        <p:spPr>
          <a:xfrm>
            <a:off x="8556592" y="961986"/>
            <a:ext cx="871493" cy="698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장미2부">
            <a:hlinkClick r:id="" action="ppaction://media"/>
            <a:extLst>
              <a:ext uri="{FF2B5EF4-FFF2-40B4-BE49-F238E27FC236}">
                <a16:creationId xmlns:a16="http://schemas.microsoft.com/office/drawing/2014/main" id="{11BE739F-27C4-55F0-66BB-399FF893BB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403" y="2381309"/>
            <a:ext cx="373226" cy="373226"/>
          </a:xfrm>
          <a:prstGeom prst="rect">
            <a:avLst/>
          </a:prstGeom>
        </p:spPr>
      </p:pic>
      <p:pic>
        <p:nvPicPr>
          <p:cNvPr id="20" name="장미합창">
            <a:hlinkClick r:id="" action="ppaction://media"/>
            <a:extLst>
              <a:ext uri="{FF2B5EF4-FFF2-40B4-BE49-F238E27FC236}">
                <a16:creationId xmlns:a16="http://schemas.microsoft.com/office/drawing/2014/main" id="{0EFCDDD9-F8E5-AF0A-9CED-E324206C35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314" y="3276710"/>
            <a:ext cx="373226" cy="373226"/>
          </a:xfrm>
          <a:prstGeom prst="rect">
            <a:avLst/>
          </a:prstGeom>
        </p:spPr>
      </p:pic>
      <p:grpSp>
        <p:nvGrpSpPr>
          <p:cNvPr id="15" name="그룹 3">
            <a:extLst>
              <a:ext uri="{FF2B5EF4-FFF2-40B4-BE49-F238E27FC236}">
                <a16:creationId xmlns:a16="http://schemas.microsoft.com/office/drawing/2014/main" id="{A0F26065-0186-9EF7-E1F9-A4F47D3475F5}"/>
              </a:ext>
            </a:extLst>
          </p:cNvPr>
          <p:cNvGrpSpPr>
            <a:grpSpLocks/>
          </p:cNvGrpSpPr>
          <p:nvPr/>
        </p:nvGrpSpPr>
        <p:grpSpPr bwMode="auto">
          <a:xfrm>
            <a:off x="1101262" y="1055946"/>
            <a:ext cx="603474" cy="377219"/>
            <a:chOff x="4688088" y="567812"/>
            <a:chExt cx="618853" cy="363546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E8F4A921-FB83-F474-44A3-56030C618569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ACE62BB6-70D3-ECBF-0A38-1CA437EE0B96}"/>
                </a:ext>
              </a:extLst>
            </p:cNvPr>
            <p:cNvSpPr/>
            <p:nvPr/>
          </p:nvSpPr>
          <p:spPr bwMode="auto">
            <a:xfrm>
              <a:off x="468808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en-US" altLang="ko-KR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1</a:t>
              </a:r>
              <a:r>
                <a:rPr lang="ko-KR" altLang="en-US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부</a:t>
              </a:r>
              <a:endParaRPr lang="en-US" altLang="ko-KR" sz="1100" b="1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grpSp>
        <p:nvGrpSpPr>
          <p:cNvPr id="21" name="그룹 3">
            <a:extLst>
              <a:ext uri="{FF2B5EF4-FFF2-40B4-BE49-F238E27FC236}">
                <a16:creationId xmlns:a16="http://schemas.microsoft.com/office/drawing/2014/main" id="{31C05CCE-89ED-5320-F964-4EE39537AD64}"/>
              </a:ext>
            </a:extLst>
          </p:cNvPr>
          <p:cNvGrpSpPr>
            <a:grpSpLocks/>
          </p:cNvGrpSpPr>
          <p:nvPr/>
        </p:nvGrpSpPr>
        <p:grpSpPr bwMode="auto">
          <a:xfrm>
            <a:off x="1106024" y="1951181"/>
            <a:ext cx="603474" cy="377219"/>
            <a:chOff x="4692974" y="573736"/>
            <a:chExt cx="618853" cy="363546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A4C99F90-3F26-E65B-23DE-5EFCE6FABDAA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47E6963A-B6BB-45A2-901A-A651900E6F4E}"/>
                </a:ext>
              </a:extLst>
            </p:cNvPr>
            <p:cNvSpPr/>
            <p:nvPr/>
          </p:nvSpPr>
          <p:spPr bwMode="auto">
            <a:xfrm>
              <a:off x="4692974" y="573736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en-US" altLang="ko-KR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2</a:t>
              </a:r>
              <a:r>
                <a:rPr lang="ko-KR" altLang="en-US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부</a:t>
              </a:r>
              <a:endParaRPr lang="en-US" altLang="ko-KR" sz="1100" b="1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grpSp>
        <p:nvGrpSpPr>
          <p:cNvPr id="27" name="그룹 3">
            <a:extLst>
              <a:ext uri="{FF2B5EF4-FFF2-40B4-BE49-F238E27FC236}">
                <a16:creationId xmlns:a16="http://schemas.microsoft.com/office/drawing/2014/main" id="{C25C4358-B67E-FB24-B639-C09E6FA1ED63}"/>
              </a:ext>
            </a:extLst>
          </p:cNvPr>
          <p:cNvGrpSpPr>
            <a:grpSpLocks/>
          </p:cNvGrpSpPr>
          <p:nvPr/>
        </p:nvGrpSpPr>
        <p:grpSpPr bwMode="auto">
          <a:xfrm>
            <a:off x="1079833" y="2845516"/>
            <a:ext cx="603474" cy="377219"/>
            <a:chOff x="4666112" y="571441"/>
            <a:chExt cx="618853" cy="363546"/>
          </a:xfrm>
        </p:grpSpPr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5CDF897A-F4BD-1F9D-7CC4-B40C6110FE7B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63982835-44A5-265D-E5C5-960FC075F7CE}"/>
                </a:ext>
              </a:extLst>
            </p:cNvPr>
            <p:cNvSpPr/>
            <p:nvPr/>
          </p:nvSpPr>
          <p:spPr bwMode="auto">
            <a:xfrm>
              <a:off x="4666112" y="571441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NanumGothicExtraBold" pitchFamily="2" charset="-127"/>
                  <a:ea typeface="NanumGothicExtraBold" pitchFamily="2" charset="-127"/>
                </a:rPr>
                <a:t>합창</a:t>
              </a:r>
              <a:endParaRPr lang="en-US" altLang="ko-KR" sz="1100" b="1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endParaRPr>
            </a:p>
          </p:txBody>
        </p:sp>
      </p:grpSp>
      <p:pic>
        <p:nvPicPr>
          <p:cNvPr id="26" name="장미1부">
            <a:hlinkClick r:id="" action="ppaction://media"/>
            <a:extLst>
              <a:ext uri="{FF2B5EF4-FFF2-40B4-BE49-F238E27FC236}">
                <a16:creationId xmlns:a16="http://schemas.microsoft.com/office/drawing/2014/main" id="{F1BE1209-3BAD-1E8F-2046-9074996F23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91" y="1488507"/>
            <a:ext cx="377218" cy="3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581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DAD0A6-EA24-238D-1909-FE3AFA46F5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ko-KR" altLang="en-US" dirty="0">
                <a:latin typeface="+mn-ea"/>
                <a:ea typeface="+mn-ea"/>
              </a:rPr>
              <a:t>대학 축전 서곡 </a:t>
            </a:r>
            <a:r>
              <a:rPr lang="en-US" altLang="ko-KR" dirty="0">
                <a:latin typeface="+mn-ea"/>
                <a:ea typeface="+mn-ea"/>
              </a:rPr>
              <a:t>(Academic Festival Overture op.80)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67B9C60-D73A-DE4E-A0DE-5337B7EEAD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lt"/>
              </a:rPr>
              <a:pPr algn="ctr"/>
              <a:t>8</a:t>
            </a:fld>
            <a:endParaRPr kumimoji="1" lang="ko-KR" altLang="en-US" dirty="0">
              <a:latin typeface="+mn-lt"/>
            </a:endParaRPr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56A5A2D1-6E3E-6AB8-13CD-D4C5F69200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70ACABF-B0E6-AA15-2A70-E5620B016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00" t="8924" r="39036" b="11456"/>
          <a:stretch/>
        </p:blipFill>
        <p:spPr>
          <a:xfrm>
            <a:off x="900000" y="1247207"/>
            <a:ext cx="2899266" cy="3767662"/>
          </a:xfrm>
          <a:prstGeom prst="rect">
            <a:avLst/>
          </a:prstGeom>
        </p:spPr>
      </p:pic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7A561FB1-8685-8114-1303-8E3AF3D1DF37}"/>
              </a:ext>
            </a:extLst>
          </p:cNvPr>
          <p:cNvSpPr txBox="1">
            <a:spLocks/>
          </p:cNvSpPr>
          <p:nvPr/>
        </p:nvSpPr>
        <p:spPr>
          <a:xfrm>
            <a:off x="4119238" y="1060774"/>
            <a:ext cx="6687307" cy="473634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40000"/>
              </a:lnSpc>
              <a:buNone/>
            </a:pPr>
            <a:r>
              <a:rPr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1880</a:t>
            </a:r>
            <a:r>
              <a:rPr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년 </a:t>
            </a:r>
            <a:r>
              <a:rPr lang="ko-KR" altLang="en-US" sz="2000" dirty="0">
                <a:solidFill>
                  <a:srgbClr val="2B3C71"/>
                </a:solidFill>
                <a:latin typeface="+mn-ea"/>
                <a:ea typeface="+mn-ea"/>
              </a:rPr>
              <a:t>브람스</a:t>
            </a:r>
            <a:r>
              <a:rPr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가 </a:t>
            </a:r>
            <a:r>
              <a:rPr kumimoji="1" lang="ko-KR" altLang="en-US" sz="2000" dirty="0" err="1">
                <a:solidFill>
                  <a:schemeClr val="tx1"/>
                </a:solidFill>
                <a:latin typeface="+mn-ea"/>
                <a:ea typeface="+mn-ea"/>
              </a:rPr>
              <a:t>브레슬라우</a:t>
            </a:r>
            <a:r>
              <a:rPr kumimoji="1"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 대학에서 철학 박사 학위를 받고 감사의 뜻으로 </a:t>
            </a:r>
            <a:r>
              <a:rPr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작곡한 </a:t>
            </a:r>
            <a:r>
              <a:rPr lang="ko-KR" altLang="en-US" sz="2000" dirty="0">
                <a:solidFill>
                  <a:srgbClr val="2B3C71"/>
                </a:solidFill>
                <a:latin typeface="+mn-ea"/>
                <a:ea typeface="+mn-ea"/>
              </a:rPr>
              <a:t>연주회용 서곡</a:t>
            </a:r>
            <a:r>
              <a:rPr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젊은 시절 대학생들을 통해 배운 </a:t>
            </a:r>
            <a:r>
              <a:rPr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lang="ko-KR" altLang="en-US" sz="2000" dirty="0">
                <a:solidFill>
                  <a:srgbClr val="2B3C71"/>
                </a:solidFill>
                <a:latin typeface="+mn-ea"/>
                <a:ea typeface="+mn-ea"/>
              </a:rPr>
              <a:t>네 곡의 학생의 노래</a:t>
            </a:r>
            <a:r>
              <a:rPr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’</a:t>
            </a:r>
            <a:r>
              <a:rPr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를 </a:t>
            </a:r>
            <a:endParaRPr lang="en-US" altLang="ko-KR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인용하여 작곡하였다</a:t>
            </a:r>
            <a:r>
              <a:rPr lang="en-US" altLang="ko-KR" sz="20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  <a:r>
              <a:rPr lang="ko-KR" altLang="en-US" sz="20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endParaRPr lang="en-US" altLang="ko-KR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140000"/>
              </a:lnSpc>
              <a:buFont typeface="Arial" panose="020B0604020202020204" pitchFamily="34" charset="0"/>
              <a:buNone/>
            </a:pPr>
            <a:endParaRPr lang="en-US" altLang="ko-KR" sz="10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제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1</a:t>
            </a:r>
            <a:r>
              <a:rPr lang="ko-KR" altLang="en-US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곡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: </a:t>
            </a:r>
            <a:r>
              <a:rPr lang="ko-KR" altLang="en-US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우리들은 훌륭한 학교를 세웠다</a:t>
            </a:r>
            <a:endParaRPr lang="en-US" altLang="ko-KR" sz="2000" b="0" i="0" dirty="0">
              <a:solidFill>
                <a:srgbClr val="588195"/>
              </a:solidFill>
              <a:effectLst/>
              <a:latin typeface="+mn-ea"/>
              <a:ea typeface="+mn-ea"/>
            </a:endParaRPr>
          </a:p>
          <a:p>
            <a:pPr indent="0" algn="l">
              <a:buNone/>
            </a:pPr>
            <a:r>
              <a:rPr lang="en-US" altLang="ko-KR" sz="2000" b="0" dirty="0">
                <a:solidFill>
                  <a:srgbClr val="588195"/>
                </a:solidFill>
                <a:latin typeface="+mn-ea"/>
                <a:ea typeface="+mn-ea"/>
              </a:rPr>
              <a:t>             </a:t>
            </a:r>
            <a:r>
              <a:rPr lang="ko-KR" altLang="en-US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 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(</a:t>
            </a:r>
            <a:r>
              <a:rPr lang="en-US" altLang="ko-KR" sz="2000" b="0" i="0" dirty="0" err="1">
                <a:solidFill>
                  <a:srgbClr val="588195"/>
                </a:solidFill>
                <a:effectLst/>
                <a:latin typeface="+mn-ea"/>
                <a:ea typeface="+mn-ea"/>
              </a:rPr>
              <a:t>Wir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 </a:t>
            </a:r>
            <a:r>
              <a:rPr lang="en-US" altLang="ko-KR" sz="2000" b="0" i="0" dirty="0" err="1">
                <a:solidFill>
                  <a:srgbClr val="588195"/>
                </a:solidFill>
                <a:effectLst/>
                <a:latin typeface="+mn-ea"/>
                <a:ea typeface="+mn-ea"/>
              </a:rPr>
              <a:t>hatten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 </a:t>
            </a:r>
            <a:r>
              <a:rPr lang="en-US" altLang="ko-KR" sz="2000" b="0" i="0" dirty="0" err="1">
                <a:solidFill>
                  <a:srgbClr val="588195"/>
                </a:solidFill>
                <a:effectLst/>
                <a:latin typeface="+mn-ea"/>
                <a:ea typeface="+mn-ea"/>
              </a:rPr>
              <a:t>gebauet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 </a:t>
            </a:r>
            <a:r>
              <a:rPr lang="en-US" altLang="ko-KR" sz="2000" b="0" i="0" dirty="0" err="1">
                <a:solidFill>
                  <a:srgbClr val="588195"/>
                </a:solidFill>
                <a:effectLst/>
                <a:latin typeface="+mn-ea"/>
                <a:ea typeface="+mn-ea"/>
              </a:rPr>
              <a:t>ein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 </a:t>
            </a:r>
            <a:r>
              <a:rPr lang="en-US" altLang="ko-KR" sz="2000" b="0" i="0" dirty="0" err="1">
                <a:solidFill>
                  <a:srgbClr val="588195"/>
                </a:solidFill>
                <a:effectLst/>
                <a:latin typeface="+mn-ea"/>
                <a:ea typeface="+mn-ea"/>
              </a:rPr>
              <a:t>stattliches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 Haus).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제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2</a:t>
            </a:r>
            <a:r>
              <a:rPr lang="ko-KR" altLang="en-US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곡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: </a:t>
            </a:r>
            <a:r>
              <a:rPr lang="ko-KR" altLang="en-US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국가의 아버지 </a:t>
            </a:r>
            <a:endParaRPr lang="en-US" altLang="ko-KR" sz="2000" b="0" i="0" dirty="0">
              <a:solidFill>
                <a:srgbClr val="588195"/>
              </a:solidFill>
              <a:effectLst/>
              <a:latin typeface="+mn-ea"/>
              <a:ea typeface="+mn-ea"/>
            </a:endParaRPr>
          </a:p>
          <a:p>
            <a:pPr indent="0" algn="l">
              <a:buNone/>
            </a:pPr>
            <a:r>
              <a:rPr lang="en-US" altLang="ko-KR" sz="2000" b="0" dirty="0">
                <a:solidFill>
                  <a:srgbClr val="588195"/>
                </a:solidFill>
                <a:latin typeface="+mn-ea"/>
                <a:ea typeface="+mn-ea"/>
              </a:rPr>
              <a:t>              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(Der </a:t>
            </a:r>
            <a:r>
              <a:rPr lang="en-US" altLang="ko-KR" sz="2000" b="0" i="0" dirty="0" err="1">
                <a:solidFill>
                  <a:srgbClr val="588195"/>
                </a:solidFill>
                <a:effectLst/>
                <a:latin typeface="+mn-ea"/>
                <a:ea typeface="+mn-ea"/>
              </a:rPr>
              <a:t>Landevater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제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3</a:t>
            </a:r>
            <a:r>
              <a:rPr lang="ko-KR" altLang="en-US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곡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: </a:t>
            </a:r>
            <a:r>
              <a:rPr lang="ko-KR" altLang="en-US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신입생의 노래 </a:t>
            </a:r>
            <a:endParaRPr lang="en-US" altLang="ko-KR" sz="2000" b="0" i="0" dirty="0">
              <a:solidFill>
                <a:srgbClr val="588195"/>
              </a:solidFill>
              <a:effectLst/>
              <a:latin typeface="+mn-ea"/>
              <a:ea typeface="+mn-ea"/>
            </a:endParaRPr>
          </a:p>
          <a:p>
            <a:pPr indent="0" algn="l">
              <a:buNone/>
            </a:pPr>
            <a:r>
              <a:rPr lang="en-US" altLang="ko-KR" sz="2000" b="0" dirty="0">
                <a:solidFill>
                  <a:srgbClr val="588195"/>
                </a:solidFill>
                <a:latin typeface="+mn-ea"/>
                <a:ea typeface="+mn-ea"/>
              </a:rPr>
              <a:t>              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(Was </a:t>
            </a:r>
            <a:r>
              <a:rPr lang="en-US" altLang="ko-KR" sz="2000" b="0" i="0" dirty="0" err="1">
                <a:solidFill>
                  <a:srgbClr val="588195"/>
                </a:solidFill>
                <a:effectLst/>
                <a:latin typeface="+mn-ea"/>
                <a:ea typeface="+mn-ea"/>
              </a:rPr>
              <a:t>kommt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 </a:t>
            </a:r>
            <a:r>
              <a:rPr lang="en-US" altLang="ko-KR" sz="2000" b="0" i="0" dirty="0" err="1">
                <a:solidFill>
                  <a:srgbClr val="588195"/>
                </a:solidFill>
                <a:effectLst/>
                <a:latin typeface="+mn-ea"/>
                <a:ea typeface="+mn-ea"/>
              </a:rPr>
              <a:t>dort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 von der </a:t>
            </a:r>
            <a:r>
              <a:rPr lang="en-US" altLang="ko-KR" sz="2000" b="0" i="0" dirty="0" err="1">
                <a:solidFill>
                  <a:srgbClr val="588195"/>
                </a:solidFill>
                <a:effectLst/>
                <a:latin typeface="+mn-ea"/>
                <a:ea typeface="+mn-ea"/>
              </a:rPr>
              <a:t>Höhe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제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4</a:t>
            </a:r>
            <a:r>
              <a:rPr lang="ko-KR" altLang="en-US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곡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: </a:t>
            </a:r>
            <a:r>
              <a:rPr lang="ko-KR" altLang="en-US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기쁨의 노래 </a:t>
            </a:r>
            <a:endParaRPr lang="en-US" altLang="ko-KR" sz="2000" b="0" i="0" dirty="0">
              <a:solidFill>
                <a:srgbClr val="588195"/>
              </a:solidFill>
              <a:effectLst/>
              <a:latin typeface="+mn-ea"/>
              <a:ea typeface="+mn-ea"/>
            </a:endParaRPr>
          </a:p>
          <a:p>
            <a:pPr indent="0" algn="l">
              <a:buNone/>
            </a:pP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              (Gaudeamus </a:t>
            </a:r>
            <a:r>
              <a:rPr lang="en-US" altLang="ko-KR" sz="2000" b="0" i="0" dirty="0" err="1">
                <a:solidFill>
                  <a:srgbClr val="588195"/>
                </a:solidFill>
                <a:effectLst/>
                <a:latin typeface="+mn-ea"/>
                <a:ea typeface="+mn-ea"/>
              </a:rPr>
              <a:t>igitur</a:t>
            </a:r>
            <a:r>
              <a:rPr lang="en-US" altLang="ko-KR" sz="2000" b="0" i="0" dirty="0">
                <a:solidFill>
                  <a:srgbClr val="588195"/>
                </a:solidFill>
                <a:effectLst/>
                <a:latin typeface="+mn-ea"/>
                <a:ea typeface="+mn-ea"/>
              </a:rPr>
              <a:t>)</a:t>
            </a:r>
            <a:endParaRPr lang="en-US" altLang="ko-KR" sz="2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820ACC70-FBC8-889E-3839-A22F07CC4A2E}"/>
              </a:ext>
            </a:extLst>
          </p:cNvPr>
          <p:cNvSpPr txBox="1">
            <a:spLocks/>
          </p:cNvSpPr>
          <p:nvPr/>
        </p:nvSpPr>
        <p:spPr>
          <a:xfrm>
            <a:off x="909960" y="5014870"/>
            <a:ext cx="2889306" cy="1290390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lang="ko-KR" altLang="en-US" sz="1800" dirty="0" err="1">
                <a:solidFill>
                  <a:srgbClr val="2B3C71"/>
                </a:solidFill>
                <a:latin typeface="+mn-ea"/>
                <a:ea typeface="+mn-ea"/>
              </a:rPr>
              <a:t>요하네스</a:t>
            </a:r>
            <a:r>
              <a:rPr lang="ko-KR" altLang="en-US" sz="1800" dirty="0">
                <a:solidFill>
                  <a:srgbClr val="2B3C71"/>
                </a:solidFill>
                <a:latin typeface="+mn-ea"/>
                <a:ea typeface="+mn-ea"/>
              </a:rPr>
              <a:t> 브람스 </a:t>
            </a:r>
            <a:r>
              <a:rPr lang="en-US" altLang="ko-KR" sz="1800" b="1" i="0" dirty="0">
                <a:solidFill>
                  <a:srgbClr val="2B3C71"/>
                </a:solidFill>
                <a:effectLst/>
                <a:latin typeface="+mn-ea"/>
                <a:ea typeface="+mn-ea"/>
              </a:rPr>
              <a:t>(1833~1897)</a:t>
            </a:r>
            <a:endParaRPr kumimoji="1" lang="en-US" altLang="ko-KR" dirty="0">
              <a:solidFill>
                <a:srgbClr val="2B3C71"/>
              </a:solidFill>
              <a:latin typeface="+mn-ea"/>
              <a:ea typeface="+mn-ea"/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독일 출생의 낭만주의 음악가</a:t>
            </a:r>
            <a:endParaRPr kumimoji="1" lang="en-US" altLang="ko-KR" dirty="0">
              <a:solidFill>
                <a:srgbClr val="2B3C71"/>
              </a:solidFill>
              <a:latin typeface="+mn-ea"/>
              <a:ea typeface="+mn-ea"/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작곡가 겸 피아니스트</a:t>
            </a:r>
            <a:endParaRPr kumimoji="1" lang="en-US" altLang="ko-KR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60F243C-CD58-7BBD-903E-3E03201289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1" t="23560" r="3665" b="47778"/>
          <a:stretch/>
        </p:blipFill>
        <p:spPr>
          <a:xfrm>
            <a:off x="909960" y="2537597"/>
            <a:ext cx="10845157" cy="196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아침나라 중학교 음악 </a:t>
            </a:r>
            <a:r>
              <a:rPr kumimoji="1" lang="ko-KR" altLang="en-US" dirty="0">
                <a:solidFill>
                  <a:schemeClr val="bg1"/>
                </a:solidFill>
                <a:latin typeface="NanumGothicExtraBold" pitchFamily="2" charset="-127"/>
                <a:ea typeface="NanumGothicExtraBold" pitchFamily="2" charset="-127"/>
              </a:rPr>
              <a:t>①</a:t>
            </a:r>
          </a:p>
          <a:p>
            <a:endParaRPr kumimoji="1"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2576</TotalTime>
  <Words>262</Words>
  <Application>Microsoft Office PowerPoint</Application>
  <PresentationFormat>와이드스크린</PresentationFormat>
  <Paragraphs>80</Paragraphs>
  <Slides>9</Slides>
  <Notes>2</Notes>
  <HiddenSlides>0</HiddenSlides>
  <MMClips>5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20" baseType="lpstr">
      <vt:lpstr>Arial</vt:lpstr>
      <vt:lpstr>Cambria Math</vt:lpstr>
      <vt:lpstr>Spoqa Han Sans Neo</vt:lpstr>
      <vt:lpstr>나눔고딕</vt:lpstr>
      <vt:lpstr>NanumGothicExtraBold</vt:lpstr>
      <vt:lpstr>Times New Roman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전진우</dc:creator>
  <cp:lastModifiedBy>황근식</cp:lastModifiedBy>
  <cp:revision>151</cp:revision>
  <dcterms:created xsi:type="dcterms:W3CDTF">2024-07-03T01:17:18Z</dcterms:created>
  <dcterms:modified xsi:type="dcterms:W3CDTF">2025-02-24T01:09:33Z</dcterms:modified>
</cp:coreProperties>
</file>