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67" r:id="rId8"/>
    <p:sldId id="372" r:id="rId9"/>
    <p:sldId id="379" r:id="rId10"/>
    <p:sldId id="380" r:id="rId11"/>
    <p:sldId id="373" r:id="rId12"/>
    <p:sldId id="378" r:id="rId13"/>
    <p:sldId id="382" r:id="rId14"/>
    <p:sldId id="309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03" d="100"/>
          <a:sy n="103" d="100"/>
        </p:scale>
        <p:origin x="150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화음 삼 형제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9B5E4-862E-0217-9C60-B535D8D45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746FCD6-E035-5DCD-AD77-258FAEFD3B63}"/>
              </a:ext>
            </a:extLst>
          </p:cNvPr>
          <p:cNvSpPr/>
          <p:nvPr/>
        </p:nvSpPr>
        <p:spPr>
          <a:xfrm>
            <a:off x="1934870" y="1702574"/>
            <a:ext cx="8322260" cy="8295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3175">
                <a:solidFill>
                  <a:schemeClr val="bg1">
                    <a:lumMod val="65000"/>
                  </a:schemeClr>
                </a:solidFill>
              </a:ln>
              <a:noFill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FFC0BB5-B788-622C-2F4E-0D66BB48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FAEADD9-AEFA-07A3-0568-68BA61BFAB2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742831C-EF4F-4979-DE04-649446A1BB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멜로디언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화음 반주에 맞추어 둘째 단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넷째 단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여섯째 단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79604B8-7A6D-367A-3F98-4D784B946F5D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손으로 가락선을 그리며 다장조의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FF72A36-E609-4B4D-540A-F12C70B46E0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9E686F2-B81C-8AD1-5AEB-BA36A0FEE03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23CD404-75BC-3188-8AAE-37FBCA4BB46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1F5AA6C-AA52-DB95-970E-A8D8CEF2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177" y="1746461"/>
            <a:ext cx="5772956" cy="704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33ECFF-8C7B-BAC4-2A2F-F2BF4D862D47}"/>
              </a:ext>
            </a:extLst>
          </p:cNvPr>
          <p:cNvSpPr txBox="1"/>
          <p:nvPr/>
        </p:nvSpPr>
        <p:spPr>
          <a:xfrm>
            <a:off x="2043024" y="1914269"/>
            <a:ext cx="2246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멜로디언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화음 반주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87FD360-36E0-533B-BB8A-CA1C435F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40" y="2716210"/>
            <a:ext cx="5659180" cy="165324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F774091-4FC0-8546-8359-72871F674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365"/>
          <a:stretch>
            <a:fillRect/>
          </a:stretch>
        </p:blipFill>
        <p:spPr>
          <a:xfrm>
            <a:off x="6710420" y="2716210"/>
            <a:ext cx="5181868" cy="16060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D6126CD-9142-87DD-E1C3-640DDB5149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660"/>
          <a:stretch>
            <a:fillRect/>
          </a:stretch>
        </p:blipFill>
        <p:spPr>
          <a:xfrm>
            <a:off x="1602467" y="4506346"/>
            <a:ext cx="5058793" cy="17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     </a:t>
            </a:r>
            <a:r>
              <a:rPr lang="ko-KR" altLang="en-US" sz="1900" b="0" dirty="0"/>
              <a:t>의 음을 오선보에 차례대로 그리고 알맞은 화음 이름을 적어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일곱째 단의 각 마디 음을 오선보에 쌓아 그리고 화음 이름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EC6B701-8996-77E8-5F2E-8794CF01C4B7}"/>
              </a:ext>
            </a:extLst>
          </p:cNvPr>
          <p:cNvSpPr txBox="1">
            <a:spLocks/>
          </p:cNvSpPr>
          <p:nvPr/>
        </p:nvSpPr>
        <p:spPr>
          <a:xfrm>
            <a:off x="1036319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0A6ECEB-75E2-091F-806D-1B9693BDFEA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86294C2-9245-A953-5CFE-4459AD039B99}"/>
              </a:ext>
            </a:extLst>
          </p:cNvPr>
          <p:cNvSpPr/>
          <p:nvPr/>
        </p:nvSpPr>
        <p:spPr>
          <a:xfrm>
            <a:off x="1602659" y="271157"/>
            <a:ext cx="334296" cy="1925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CB2A749-1D19-CC34-AAF3-741D9BCD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785412"/>
            <a:ext cx="6785989" cy="27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70983" y="2376882"/>
            <a:ext cx="8681883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19923" y="2885907"/>
            <a:ext cx="690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다장조의 주요 </a:t>
            </a:r>
            <a:r>
              <a:rPr lang="en-US" altLang="ko-KR" sz="2800" dirty="0"/>
              <a:t>3</a:t>
            </a:r>
            <a:r>
              <a:rPr lang="ko-KR" altLang="en-US" sz="2800" dirty="0"/>
              <a:t>화음을 이해할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043332" y="2926430"/>
            <a:ext cx="1075811" cy="42044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869D9E2-3E5C-C6C1-A90E-2D1341920B87}"/>
              </a:ext>
            </a:extLst>
          </p:cNvPr>
          <p:cNvSpPr txBox="1">
            <a:spLocks/>
          </p:cNvSpPr>
          <p:nvPr/>
        </p:nvSpPr>
        <p:spPr>
          <a:xfrm>
            <a:off x="1036319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C391D00-3D19-CE07-6ADB-BB72D1AF79A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삽화 살펴보며 벽돌집 무늬 특징 찾기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B91896A-2A39-F767-DF65-F65701E39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360" y="2296794"/>
            <a:ext cx="3229280" cy="1914873"/>
          </a:xfrm>
          <a:prstGeom prst="rect">
            <a:avLst/>
          </a:prstGeom>
          <a:ln>
            <a:solidFill>
              <a:srgbClr val="DFAE00"/>
            </a:solidFill>
          </a:ln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00E9-EC60-26CB-4617-FCA51ABF19F2}"/>
              </a:ext>
            </a:extLst>
          </p:cNvPr>
          <p:cNvSpPr txBox="1"/>
          <p:nvPr/>
        </p:nvSpPr>
        <p:spPr>
          <a:xfrm>
            <a:off x="2742726" y="4481519"/>
            <a:ext cx="767829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dirty="0"/>
              <a:t>높이가 같은 벽돌은 동일한 색으로 색칠 했어</a:t>
            </a:r>
            <a:r>
              <a:rPr lang="en-US" altLang="ko-KR" dirty="0"/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dirty="0"/>
              <a:t>벽돌을 세로로 봤을 때 한 줄에 색 벽돌이 세 개 있어</a:t>
            </a:r>
            <a:r>
              <a:rPr lang="en-US" altLang="ko-KR" dirty="0"/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dirty="0"/>
              <a:t>세 개의 벽돌을 한 칸씩 건너뛰어 </a:t>
            </a:r>
            <a:r>
              <a:rPr lang="ko-KR" altLang="en-US" dirty="0" err="1"/>
              <a:t>색칠했어</a:t>
            </a:r>
            <a:r>
              <a:rPr lang="en-US" altLang="ko-KR" dirty="0"/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dirty="0"/>
              <a:t>왼쪽의 벽 꾸미기 계획과 높이가 같은 벽돌은 동일한 색으로 </a:t>
            </a:r>
            <a:r>
              <a:rPr lang="ko-KR" altLang="en-US" dirty="0" err="1"/>
              <a:t>색칠했어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F74CCEB-9BF9-3FF7-34A6-BAD083A67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909" y="4528689"/>
            <a:ext cx="247685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다장조의 주요 </a:t>
            </a:r>
            <a:r>
              <a:rPr kumimoji="1" lang="en-US" altLang="ko-KR" sz="3200" dirty="0"/>
              <a:t>3</a:t>
            </a:r>
            <a:r>
              <a:rPr kumimoji="1" lang="ko-KR" altLang="en-US" sz="3200" dirty="0"/>
              <a:t>화음을 이해할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C0E5580-77EE-7B44-10A4-6E4C88320B0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04AD6F2-3039-FB72-C793-3C35E1D77E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sz="1880" b="0" dirty="0"/>
              <a:t>화음 삼 형제가 집을 완성할 수 있도록 알맞은 벽돌을 찾아 색칠해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빈 벽돌에 알맞은 색으로 색칠하기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AC68B6A-8D55-E168-1455-DA468718C2A6}"/>
              </a:ext>
            </a:extLst>
          </p:cNvPr>
          <p:cNvSpPr txBox="1">
            <a:spLocks/>
          </p:cNvSpPr>
          <p:nvPr/>
        </p:nvSpPr>
        <p:spPr>
          <a:xfrm>
            <a:off x="10343534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6B4A57B-C413-A8AF-EEA2-9D4DA6B8CDA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FF84117-6725-15A5-3554-A8140359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89548"/>
            <a:ext cx="7353725" cy="41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sz="1900" b="0" dirty="0"/>
              <a:t>벽돌에 해당하는 음을 </a:t>
            </a:r>
            <a:r>
              <a:rPr lang="ko-KR" altLang="en-US" sz="1900" b="0" dirty="0" err="1"/>
              <a:t>멜로디언으로</a:t>
            </a:r>
            <a:r>
              <a:rPr lang="ko-KR" altLang="en-US" sz="1900" b="0" dirty="0"/>
              <a:t> 연주해 보며 다장조의 주요 </a:t>
            </a:r>
            <a:r>
              <a:rPr lang="en-US" altLang="ko-KR" sz="1900" b="0" dirty="0"/>
              <a:t>3</a:t>
            </a:r>
            <a:r>
              <a:rPr lang="ko-KR" altLang="en-US" sz="1900" b="0" dirty="0"/>
              <a:t>화음을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벽돌이 나타내는 음이 무엇인지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56C5562-6F6C-CA5B-E7C3-D8F05CBD4EF0}"/>
              </a:ext>
            </a:extLst>
          </p:cNvPr>
          <p:cNvSpPr txBox="1">
            <a:spLocks/>
          </p:cNvSpPr>
          <p:nvPr/>
        </p:nvSpPr>
        <p:spPr>
          <a:xfrm>
            <a:off x="10343534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9CA5160-EC4F-69AE-7064-DB4B3229753B}"/>
              </a:ext>
            </a:extLst>
          </p:cNvPr>
          <p:cNvSpPr txBox="1">
            <a:spLocks/>
          </p:cNvSpPr>
          <p:nvPr/>
        </p:nvSpPr>
        <p:spPr>
          <a:xfrm>
            <a:off x="2098113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25B9441-8CD5-763A-A177-2E49B921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952" y="1677511"/>
            <a:ext cx="2333951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ED6F5-6C83-379A-1886-C682B5A5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14F041A-563F-ED3F-C162-4FA37AC8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DBFA4B8-792C-FF03-A256-8C21DBB4AF9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FDB26EF-6B87-5E75-E3B5-7465967EC011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sz="1900" b="0" dirty="0"/>
              <a:t>벽돌에 해당하는 음을 </a:t>
            </a:r>
            <a:r>
              <a:rPr lang="ko-KR" altLang="en-US" sz="1900" b="0" dirty="0" err="1"/>
              <a:t>멜로디언으로</a:t>
            </a:r>
            <a:r>
              <a:rPr lang="ko-KR" altLang="en-US" sz="1900" b="0" dirty="0"/>
              <a:t> 연주해 보며 다장조의 주요 </a:t>
            </a:r>
            <a:r>
              <a:rPr lang="en-US" altLang="ko-KR" sz="1900" b="0" dirty="0"/>
              <a:t>3</a:t>
            </a:r>
            <a:r>
              <a:rPr lang="ko-KR" altLang="en-US" sz="1900" b="0" dirty="0"/>
              <a:t>화음을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EF7D3B44-5451-4BEC-E3E0-A972BD85C28D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벽돌이 나타내는 음을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멜로디언으로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5-2-3-04 [푸른 잔디] 리듬꼴 1">
            <a:hlinkClick r:id="" action="ppaction://media"/>
            <a:extLst>
              <a:ext uri="{FF2B5EF4-FFF2-40B4-BE49-F238E27FC236}">
                <a16:creationId xmlns:a16="http://schemas.microsoft.com/office/drawing/2014/main" id="{64CC2CE1-A237-D4C6-EB66-CB0EA6352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9297" y="3963233"/>
            <a:ext cx="422365" cy="422365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D777568-6BEA-71C5-88EB-E3702F9E581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D5562D4-1D57-3DD6-3FB8-51FD3CEB9005}"/>
              </a:ext>
            </a:extLst>
          </p:cNvPr>
          <p:cNvSpPr txBox="1">
            <a:spLocks/>
          </p:cNvSpPr>
          <p:nvPr/>
        </p:nvSpPr>
        <p:spPr>
          <a:xfrm>
            <a:off x="2098113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E648ECF-BBD6-8118-3E66-DCE98D0AD1E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FE2C12F-5607-BEDB-4AEB-2E5A183630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7220"/>
          <a:stretch>
            <a:fillRect/>
          </a:stretch>
        </p:blipFill>
        <p:spPr>
          <a:xfrm>
            <a:off x="1523553" y="1837223"/>
            <a:ext cx="6671233" cy="190726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8445188-D2D4-3FC9-2233-9CF1C9734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094" r="78082"/>
          <a:stretch>
            <a:fillRect/>
          </a:stretch>
        </p:blipFill>
        <p:spPr>
          <a:xfrm>
            <a:off x="2687112" y="3744492"/>
            <a:ext cx="1403107" cy="86363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A60FDD-DE19-0D1C-8227-E364D3FA0E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461" t="75094" r="5371" b="-109"/>
          <a:stretch>
            <a:fillRect/>
          </a:stretch>
        </p:blipFill>
        <p:spPr>
          <a:xfrm>
            <a:off x="6096000" y="3740710"/>
            <a:ext cx="2379406" cy="86741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8B85FE9-3AE7-6036-169F-C05FD1B8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676" t="75094" r="48439"/>
          <a:stretch>
            <a:fillRect/>
          </a:stretch>
        </p:blipFill>
        <p:spPr>
          <a:xfrm>
            <a:off x="4436851" y="3744492"/>
            <a:ext cx="1465006" cy="8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sz="1900" b="0" dirty="0"/>
              <a:t>벽돌에 해당하는 음을 </a:t>
            </a:r>
            <a:r>
              <a:rPr lang="ko-KR" altLang="en-US" sz="1900" b="0" dirty="0" err="1"/>
              <a:t>멜로디언으로</a:t>
            </a:r>
            <a:r>
              <a:rPr lang="ko-KR" altLang="en-US" sz="1900" b="0" dirty="0"/>
              <a:t> 연주해 보며 다장조의 주요 </a:t>
            </a:r>
            <a:r>
              <a:rPr lang="en-US" altLang="ko-KR" sz="1900" b="0" dirty="0"/>
              <a:t>3</a:t>
            </a:r>
            <a:r>
              <a:rPr lang="ko-KR" altLang="en-US" sz="1900" b="0" dirty="0"/>
              <a:t>화음을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다장조의 주요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화음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200EBA3-0B45-D414-2481-440184788FF6}"/>
              </a:ext>
            </a:extLst>
          </p:cNvPr>
          <p:cNvSpPr txBox="1">
            <a:spLocks/>
          </p:cNvSpPr>
          <p:nvPr/>
        </p:nvSpPr>
        <p:spPr>
          <a:xfrm>
            <a:off x="10343534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578D1CB-FB82-DFA3-8B9C-9118FDF341CC}"/>
              </a:ext>
            </a:extLst>
          </p:cNvPr>
          <p:cNvSpPr txBox="1">
            <a:spLocks/>
          </p:cNvSpPr>
          <p:nvPr/>
        </p:nvSpPr>
        <p:spPr>
          <a:xfrm>
            <a:off x="2098113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48987D8-95D1-F371-FDDA-6504AC740C4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0D153EE-6E57-D8AE-2BAD-70F386A32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80" y="1666620"/>
            <a:ext cx="7354326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즐겁게 노래 부르고 </a:t>
            </a:r>
            <a:r>
              <a:rPr lang="ko-KR" altLang="en-US" b="0" dirty="0" err="1"/>
              <a:t>멜로디언으로</a:t>
            </a:r>
            <a:r>
              <a:rPr lang="ko-KR" altLang="en-US" b="0" dirty="0"/>
              <a:t> 화음 반주를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48EA7CE-06EF-59DD-C368-415287CEEBA7}"/>
              </a:ext>
            </a:extLst>
          </p:cNvPr>
          <p:cNvSpPr txBox="1">
            <a:spLocks/>
          </p:cNvSpPr>
          <p:nvPr/>
        </p:nvSpPr>
        <p:spPr>
          <a:xfrm>
            <a:off x="10343534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EFA8A26-9941-C32A-6533-25ED62F1C1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F6C461-5B67-CBBF-9033-3AD6C4B8183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A11A1A1-E40F-1233-7955-BA622489CB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94"/>
          <a:stretch>
            <a:fillRect/>
          </a:stretch>
        </p:blipFill>
        <p:spPr>
          <a:xfrm>
            <a:off x="6092155" y="1194742"/>
            <a:ext cx="5658357" cy="4881593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69845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5-3-1-02 [화음 삼 형제] 노래">
            <a:hlinkClick r:id="" action="ppaction://media"/>
            <a:extLst>
              <a:ext uri="{FF2B5EF4-FFF2-40B4-BE49-F238E27FC236}">
                <a16:creationId xmlns:a16="http://schemas.microsoft.com/office/drawing/2014/main" id="{49D29DD6-A56A-07A8-C28D-C5695A274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2761" y="897831"/>
            <a:ext cx="527408" cy="527408"/>
          </a:xfrm>
          <a:prstGeom prst="rect">
            <a:avLst/>
          </a:prstGeom>
        </p:spPr>
      </p:pic>
      <p:pic>
        <p:nvPicPr>
          <p:cNvPr id="16" name="5-3-1-03 [화음 삼 형제] 반주">
            <a:hlinkClick r:id="" action="ppaction://media"/>
            <a:extLst>
              <a:ext uri="{FF2B5EF4-FFF2-40B4-BE49-F238E27FC236}">
                <a16:creationId xmlns:a16="http://schemas.microsoft.com/office/drawing/2014/main" id="{C808E39C-7A89-7C4B-B9A2-522ACAE47D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0672" y="903850"/>
            <a:ext cx="527408" cy="527408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1C1CC130-B01B-EFAF-6697-324AFBCEB0D5}"/>
              </a:ext>
            </a:extLst>
          </p:cNvPr>
          <p:cNvSpPr txBox="1">
            <a:spLocks/>
          </p:cNvSpPr>
          <p:nvPr/>
        </p:nvSpPr>
        <p:spPr>
          <a:xfrm>
            <a:off x="5525400" y="1486705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46211825-B357-7CF3-BF03-6826178BAB53}"/>
              </a:ext>
            </a:extLst>
          </p:cNvPr>
          <p:cNvSpPr txBox="1">
            <a:spLocks/>
          </p:cNvSpPr>
          <p:nvPr/>
        </p:nvSpPr>
        <p:spPr>
          <a:xfrm>
            <a:off x="6273311" y="152615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C386218-C00C-F067-DDB5-EC95E5174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709" y="1846803"/>
            <a:ext cx="4520453" cy="4229532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0F1EAAC-B92C-4566-648B-F26979BAEE49}"/>
              </a:ext>
            </a:extLst>
          </p:cNvPr>
          <p:cNvSpPr txBox="1">
            <a:spLocks/>
          </p:cNvSpPr>
          <p:nvPr/>
        </p:nvSpPr>
        <p:spPr>
          <a:xfrm>
            <a:off x="1162188" y="1684124"/>
            <a:ext cx="1207787" cy="8056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>
                <a:solidFill>
                  <a:schemeClr val="tx1"/>
                </a:solidFill>
              </a:rPr>
              <a:t>계이름으로 </a:t>
            </a:r>
            <a:r>
              <a:rPr kumimoji="1" lang="ko-KR" altLang="en-US" sz="1200" dirty="0">
                <a:solidFill>
                  <a:schemeClr val="tx1"/>
                </a:solidFill>
              </a:rPr>
              <a:t>읽기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E476-DFDD-9063-0E1C-367B884E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D30EF1B-23B4-B2A9-760E-1464E357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1E199BF-61B5-E534-B5AB-018262C1EE3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90C9DCB-86F0-B14D-3E5C-64B0454AAC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96449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둘째 단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넷째 단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여섯째 단에 어울리는 화음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85EF879-7E1B-462B-8E86-1D2C8BCCC4A2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손으로 가락선을 그리며 다장조의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8F84E6B-31CB-B916-13BB-D66DC7D6100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화음 삼 형제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BF39780-4757-73EF-AD98-2119F414C11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EEA7100-C504-EAF6-4C1B-7F6FD14CEBB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2F04781-B690-6B7F-E723-B96854E09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29" y="1870667"/>
            <a:ext cx="7816600" cy="15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619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4588</TotalTime>
  <Words>475</Words>
  <Application>Microsoft Office PowerPoint</Application>
  <PresentationFormat>와이드스크린</PresentationFormat>
  <Paragraphs>77</Paragraphs>
  <Slides>13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218</cp:revision>
  <dcterms:created xsi:type="dcterms:W3CDTF">2024-07-03T01:17:18Z</dcterms:created>
  <dcterms:modified xsi:type="dcterms:W3CDTF">2025-11-06T04:55:29Z</dcterms:modified>
</cp:coreProperties>
</file>