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9"/>
  </p:notesMasterIdLst>
  <p:handoutMasterIdLst>
    <p:handoutMasterId r:id="rId20"/>
  </p:handoutMasterIdLst>
  <p:sldIdLst>
    <p:sldId id="300" r:id="rId5"/>
    <p:sldId id="305" r:id="rId6"/>
    <p:sldId id="304" r:id="rId7"/>
    <p:sldId id="367" r:id="rId8"/>
    <p:sldId id="383" r:id="rId9"/>
    <p:sldId id="384" r:id="rId10"/>
    <p:sldId id="372" r:id="rId11"/>
    <p:sldId id="385" r:id="rId12"/>
    <p:sldId id="373" r:id="rId13"/>
    <p:sldId id="386" r:id="rId14"/>
    <p:sldId id="309" r:id="rId15"/>
    <p:sldId id="387" r:id="rId16"/>
    <p:sldId id="316" r:id="rId17"/>
    <p:sldId id="295" r:id="rId18"/>
  </p:sldIdLst>
  <p:sldSz cx="12192000" cy="6858000"/>
  <p:notesSz cx="6858000" cy="9144000"/>
  <p:embeddedFontLst>
    <p:embeddedFont>
      <p:font typeface="NanumGothicExtraBold" panose="020D0904000000000000" pitchFamily="50" charset="-127"/>
      <p:bold r:id="rId21"/>
    </p:embeddedFont>
    <p:embeddedFont>
      <p:font typeface="나눔고딕" panose="020D0604000000000000" pitchFamily="50" charset="-127"/>
      <p:regular r:id="rId22"/>
      <p:bold r:id="rId23"/>
    </p:embeddedFont>
    <p:embeddedFont>
      <p:font typeface="나눔고딕" panose="020D0604000000000000" pitchFamily="50" charset="-127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AE00"/>
    <a:srgbClr val="DADF00"/>
    <a:srgbClr val="5F3F00"/>
    <a:srgbClr val="BABF00"/>
    <a:srgbClr val="002FDF"/>
    <a:srgbClr val="0089DF"/>
    <a:srgbClr val="89DF00"/>
    <a:srgbClr val="DF9300"/>
    <a:srgbClr val="C6CA00"/>
    <a:srgbClr val="EDF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37"/>
    <p:restoredTop sz="94663"/>
  </p:normalViewPr>
  <p:slideViewPr>
    <p:cSldViewPr snapToGrid="0" showGuides="1">
      <p:cViewPr varScale="1">
        <p:scale>
          <a:sx n="97" d="100"/>
          <a:sy n="97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2" d="100"/>
          <a:sy n="122" d="100"/>
        </p:scale>
        <p:origin x="411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27B2EC68-176D-79D7-51DD-9F732F940D3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07535C5-C835-8E9C-62E8-C37730186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E6BA0-A435-E34C-9552-9AB74CCDD803}" type="datetimeFigureOut">
              <a:rPr kumimoji="1" lang="ko-KR" altLang="en-US" smtClean="0"/>
              <a:t>2025-11-07</a:t>
            </a:fld>
            <a:endParaRPr kumimoji="1"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A3D57-17BB-3DDF-9EC0-1AABAAC68B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4E7920E-541B-5C48-1E9B-547D6C036F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35E08-DC54-7F49-8F14-188924E9ED7A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2756457260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2025-11-07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964C97C-25A9-A799-165F-E49436229E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FF410403-5AAB-022F-1229-C6E3DB54425A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995A555-EC56-9414-2165-D49C509509E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5F3F00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DAD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3E1DDE8-D99D-C23D-9138-1B90E6CCC710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4ACA2533-187C-B800-2A6D-3697058C39AD}"/>
                </a:ext>
              </a:extLst>
            </p:cNvPr>
            <p:cNvSpPr/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DAD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E50B4503-7347-C368-34BE-7A3A5A78C4DD}"/>
                </a:ext>
              </a:extLst>
            </p:cNvPr>
            <p:cNvSpPr/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DAD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BCDFA25-52FD-F1BE-B6F7-724B8DEB1483}"/>
                </a:ext>
              </a:extLst>
            </p:cNvPr>
            <p:cNvSpPr/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DADF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FE95D8B8-1BE3-D2FF-600E-6D86CD1E83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D4E1D11-5853-72BE-7184-FF3B66F371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60000">
                <a:srgbClr val="DADF00"/>
              </a:gs>
              <a:gs pos="0">
                <a:srgbClr val="EDF3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21781AA9-ABD6-6FD4-1041-3D76E704C9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9920606-4E78-A8D1-4F74-8BF53F43AF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 descr="벽, 만화 영화, 화이트보드, 디자인이(가) 표시된 사진&#10;&#10;자동 생성된 설명">
            <a:extLst>
              <a:ext uri="{FF2B5EF4-FFF2-40B4-BE49-F238E27FC236}">
                <a16:creationId xmlns:a16="http://schemas.microsoft.com/office/drawing/2014/main" id="{57C9967B-E093-103C-25E4-82DD0C3A0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695105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DADF00"/>
              </a:gs>
              <a:gs pos="100000">
                <a:srgbClr val="C6CA00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C6CA00"/>
              </a:gs>
              <a:gs pos="85000">
                <a:srgbClr val="DAD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3"/><Relationship Id="rId7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8.png"/><Relationship Id="rId4" Type="http://schemas.openxmlformats.org/officeDocument/2006/relationships/audio" Target="../media/media2.mp3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8E3D7BF-946A-3901-8485-25AEF4CA3E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초등 음악 </a:t>
            </a:r>
            <a:r>
              <a:rPr kumimoji="1" lang="en-US" altLang="ko-KR" dirty="0"/>
              <a:t>5</a:t>
            </a:r>
            <a:r>
              <a:rPr kumimoji="1" lang="ko-KR" altLang="en-US" dirty="0"/>
              <a:t>학년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08432BC-2C94-F619-7AD6-2E305F8EC8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ko-KR" altLang="en-US" dirty="0" err="1"/>
              <a:t>너영나영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0437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432B9-9CB8-1E37-2FF3-16FE9C305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A5DFEAA-75AD-04AD-1068-F326CA336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E824BC32-B0DB-3A0B-4258-406BE4FEDF76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10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6957B744-E280-FC9A-5890-6CCEFD0B9923}"/>
              </a:ext>
            </a:extLst>
          </p:cNvPr>
          <p:cNvSpPr txBox="1">
            <a:spLocks/>
          </p:cNvSpPr>
          <p:nvPr/>
        </p:nvSpPr>
        <p:spPr>
          <a:xfrm>
            <a:off x="792000" y="204941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제주 지역의 향토 악기를 알아보고</a:t>
            </a:r>
            <a:r>
              <a:rPr lang="en-US" altLang="ko-KR" b="0" dirty="0"/>
              <a:t>, </a:t>
            </a:r>
            <a:r>
              <a:rPr lang="ko-KR" altLang="en-US" b="0" dirty="0"/>
              <a:t>연주 모습을 흉내 내면서 메기고 받으며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48411A8-8A63-C51A-D92C-F03F5A3D776F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55EC897-C43A-FCA7-B9BC-F89B4EAB8AF0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555964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향토 악기 연주 모습 표현하기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34C3FCD0-CB24-8C49-BEF8-6B400C9B42A0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너영나영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DBD704B3-EB95-BAC3-9A25-31F94559D016}"/>
              </a:ext>
            </a:extLst>
          </p:cNvPr>
          <p:cNvSpPr txBox="1">
            <a:spLocks/>
          </p:cNvSpPr>
          <p:nvPr/>
        </p:nvSpPr>
        <p:spPr>
          <a:xfrm>
            <a:off x="3779428" y="594805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87C9DD51-DA6F-2AAD-4A68-E697C1345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160" y="1526158"/>
            <a:ext cx="5865606" cy="494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960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DFA7ED4-A78F-DFDC-3330-8EA718EE2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BBB8DE3B-E43E-9B3D-E65A-9EFBB441CEAA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4: </a:t>
            </a:r>
            <a:r>
              <a:rPr lang="ko-KR" altLang="en-US" b="0" dirty="0"/>
              <a:t>제주 지역의 시도무형유산 중 일노래를 찾아 감상해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6F2AFC38-3664-D21E-9903-CEB7F8DD7BEC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디지털 기기를 활용하여 제주 지역의 시도무형유산 중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일노래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찾기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AED7EDB-B311-120B-FD5B-10A6CF0A750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1B96F715-5112-5CAC-3B4E-0426E98EEB5B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너영나영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2CBF27D3-937E-A909-E7F5-F5F26D813E07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AEAA32B1-2FC9-FC04-8204-6DC558D0441A}"/>
              </a:ext>
            </a:extLst>
          </p:cNvPr>
          <p:cNvSpPr txBox="1">
            <a:spLocks/>
          </p:cNvSpPr>
          <p:nvPr/>
        </p:nvSpPr>
        <p:spPr>
          <a:xfrm>
            <a:off x="792001" y="271891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농사지을 때 불렀던 일노래를 찾아 듣고 특징 이야기하기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7B07D3A-7E02-D752-902F-03030CD9EF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7970" y="3429000"/>
            <a:ext cx="6125430" cy="1181265"/>
          </a:xfrm>
          <a:prstGeom prst="rect">
            <a:avLst/>
          </a:prstGeom>
        </p:spPr>
      </p:pic>
      <p:pic>
        <p:nvPicPr>
          <p:cNvPr id="9" name="5-3-3-05 [너영나영] '밭 밟는 소리'(감상)">
            <a:hlinkClick r:id="" action="ppaction://media"/>
            <a:extLst>
              <a:ext uri="{FF2B5EF4-FFF2-40B4-BE49-F238E27FC236}">
                <a16:creationId xmlns:a16="http://schemas.microsoft.com/office/drawing/2014/main" id="{59272E22-5E58-90A2-C7C6-C0FA7F3FC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9260" y="3566265"/>
            <a:ext cx="388073" cy="38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33D61-8B4B-4BE2-ABFC-B8474FD3D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2FF59A-10EF-EF7C-42EC-B63F9F930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3D1AE015-BDCD-85BC-D938-F5FC50F5E963}"/>
              </a:ext>
            </a:extLst>
          </p:cNvPr>
          <p:cNvSpPr txBox="1">
            <a:spLocks/>
          </p:cNvSpPr>
          <p:nvPr/>
        </p:nvSpPr>
        <p:spPr>
          <a:xfrm>
            <a:off x="792000" y="244269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4: </a:t>
            </a:r>
            <a:r>
              <a:rPr lang="ko-KR" altLang="en-US" b="0" dirty="0"/>
              <a:t>제주 지역의 시도무형유산 중 일노래를 찾아 감상해 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414DFDBD-EE69-7B53-CCEA-9CBE76BAD90B}"/>
              </a:ext>
            </a:extLst>
          </p:cNvPr>
          <p:cNvSpPr txBox="1">
            <a:spLocks/>
          </p:cNvSpPr>
          <p:nvPr/>
        </p:nvSpPr>
        <p:spPr>
          <a:xfrm>
            <a:off x="792001" y="1006929"/>
            <a:ext cx="10958511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바다에서 일할 때 불렀던 일노래를 찾아 듣고 특징 이야기하기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13C1B8F9-B5EB-91E6-357A-4B7689BE99E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4173022-C035-8393-A394-8AB21DC77CC0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너영나영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4DC67104-7D0C-38B1-2B55-A3376F63116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DEABB2BD-8A11-BA1F-3F61-327FD631A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7694" y="1783451"/>
            <a:ext cx="6106377" cy="1181265"/>
          </a:xfrm>
          <a:prstGeom prst="rect">
            <a:avLst/>
          </a:prstGeom>
        </p:spPr>
      </p:pic>
      <p:pic>
        <p:nvPicPr>
          <p:cNvPr id="11" name="5-3-3-06 [너영나영] '해녀 노 젓는 소리'(감상)">
            <a:hlinkClick r:id="" action="ppaction://media"/>
            <a:extLst>
              <a:ext uri="{FF2B5EF4-FFF2-40B4-BE49-F238E27FC236}">
                <a16:creationId xmlns:a16="http://schemas.microsoft.com/office/drawing/2014/main" id="{6D94FFC4-A6B1-43C3-A6B6-BCA4D6609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5806" y="1930652"/>
            <a:ext cx="388073" cy="388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5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0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A08F37C6-8050-8227-EDB4-878E78BB1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13</a:t>
            </a:fld>
            <a:endParaRPr kumimoji="1" lang="ko-KR" altLang="en-US" dirty="0"/>
          </a:p>
        </p:txBody>
      </p:sp>
      <p:sp>
        <p:nvSpPr>
          <p:cNvPr id="14" name="텍스트 개체 틀 2">
            <a:extLst>
              <a:ext uri="{FF2B5EF4-FFF2-40B4-BE49-F238E27FC236}">
                <a16:creationId xmlns:a16="http://schemas.microsoft.com/office/drawing/2014/main" id="{FE3660F0-5DA2-75DB-4E6E-9F9DFA91B1A8}"/>
              </a:ext>
            </a:extLst>
          </p:cNvPr>
          <p:cNvSpPr txBox="1">
            <a:spLocks/>
          </p:cNvSpPr>
          <p:nvPr/>
        </p:nvSpPr>
        <p:spPr>
          <a:xfrm>
            <a:off x="792000" y="298437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정리</a:t>
            </a: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21B044E2-CD4E-8447-3D38-19092989D1C4}"/>
              </a:ext>
            </a:extLst>
          </p:cNvPr>
          <p:cNvSpPr/>
          <p:nvPr/>
        </p:nvSpPr>
        <p:spPr>
          <a:xfrm>
            <a:off x="1602658" y="2376882"/>
            <a:ext cx="9134167" cy="1661651"/>
          </a:xfrm>
          <a:prstGeom prst="roundRect">
            <a:avLst/>
          </a:prstGeom>
          <a:solidFill>
            <a:schemeClr val="bg1"/>
          </a:solidFill>
          <a:ln>
            <a:solidFill>
              <a:srgbClr val="DAD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332D25-A798-AC1E-2D2A-AB8487BCC4A4}"/>
              </a:ext>
            </a:extLst>
          </p:cNvPr>
          <p:cNvSpPr txBox="1"/>
          <p:nvPr/>
        </p:nvSpPr>
        <p:spPr>
          <a:xfrm>
            <a:off x="1707419" y="2766890"/>
            <a:ext cx="7335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dirty="0"/>
              <a:t>제주 민요의 특징을 알아보고 노래를 부르며</a:t>
            </a:r>
            <a:r>
              <a:rPr lang="en-US" altLang="ko-KR" sz="2800" dirty="0"/>
              <a:t>, </a:t>
            </a:r>
            <a:r>
              <a:rPr lang="ko-KR" altLang="en-US" sz="2800" dirty="0"/>
              <a:t>일노래를 찾아 감상할 수 있나요</a:t>
            </a:r>
            <a:r>
              <a:rPr lang="en-US" altLang="ko-KR" sz="2800" dirty="0"/>
              <a:t>?</a:t>
            </a:r>
            <a:endParaRPr lang="ko-KR" altLang="en-US" sz="2800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32656C05-B74C-F199-85CC-35890A393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917" t="-1147"/>
          <a:stretch/>
        </p:blipFill>
        <p:spPr>
          <a:xfrm>
            <a:off x="9277555" y="3218777"/>
            <a:ext cx="1075811" cy="420445"/>
          </a:xfrm>
          <a:prstGeom prst="rect">
            <a:avLst/>
          </a:prstGeom>
        </p:spPr>
      </p:pic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A52F5610-35A3-B746-8E62-B942B7C54BA3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3" name="텍스트 개체 틀 1">
            <a:extLst>
              <a:ext uri="{FF2B5EF4-FFF2-40B4-BE49-F238E27FC236}">
                <a16:creationId xmlns:a16="http://schemas.microsoft.com/office/drawing/2014/main" id="{6BFAC46E-73CE-33A4-F1E3-0794D0FB1625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너영나영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7EB99E1C-D639-E05B-0AFD-20573F55ECAC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77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/>
              <a:t>감사합니다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/>
                </a:solidFill>
              </a:rPr>
              <a:t>초등 음악 </a:t>
            </a:r>
            <a:r>
              <a:rPr kumimoji="1" lang="en-US" altLang="ko-KR" dirty="0">
                <a:solidFill>
                  <a:schemeClr val="bg1"/>
                </a:solidFill>
              </a:rPr>
              <a:t>5</a:t>
            </a:r>
            <a:r>
              <a:rPr kumimoji="1" lang="ko-KR" altLang="en-US" dirty="0">
                <a:solidFill>
                  <a:schemeClr val="bg1"/>
                </a:solidFill>
              </a:rPr>
              <a:t>학년</a:t>
            </a: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BD1C76E-2D74-2E41-7190-273581F0E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8868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2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도입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C547B79C-2DC9-F7F2-D3D5-11F997C7D01A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너영나영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10" name="텍스트 개체 틀 3">
            <a:extLst>
              <a:ext uri="{FF2B5EF4-FFF2-40B4-BE49-F238E27FC236}">
                <a16:creationId xmlns:a16="http://schemas.microsoft.com/office/drawing/2014/main" id="{7F56D705-5941-BB71-8A28-07EF881DA186}"/>
              </a:ext>
            </a:extLst>
          </p:cNvPr>
          <p:cNvSpPr txBox="1">
            <a:spLocks/>
          </p:cNvSpPr>
          <p:nvPr/>
        </p:nvSpPr>
        <p:spPr>
          <a:xfrm>
            <a:off x="0" y="1489139"/>
            <a:ext cx="12192000" cy="1469457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buFont typeface="Arial" panose="020B0604020202020204" pitchFamily="34" charset="0"/>
              <a:buNone/>
            </a:pPr>
            <a:r>
              <a:rPr kumimoji="1" lang="ko-KR" altLang="en-US" sz="3200" dirty="0"/>
              <a:t>제주특별자치도와 관련된 이야기 나누기</a:t>
            </a:r>
          </a:p>
        </p:txBody>
      </p:sp>
      <p:sp>
        <p:nvSpPr>
          <p:cNvPr id="12" name="텍스트 개체 틀 1">
            <a:extLst>
              <a:ext uri="{FF2B5EF4-FFF2-40B4-BE49-F238E27FC236}">
                <a16:creationId xmlns:a16="http://schemas.microsoft.com/office/drawing/2014/main" id="{E21FEBDE-BD9B-706F-6DAC-8FA638B9A795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5698FF3-B921-F5F1-32BF-364BF701E47D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1400E9-EC60-26CB-4617-FCA51ABF19F2}"/>
              </a:ext>
            </a:extLst>
          </p:cNvPr>
          <p:cNvSpPr txBox="1"/>
          <p:nvPr/>
        </p:nvSpPr>
        <p:spPr>
          <a:xfrm>
            <a:off x="2331525" y="2396082"/>
            <a:ext cx="767829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〮 해녀에 관련된 다큐멘터리를 본 적이 있어</a:t>
            </a:r>
            <a:r>
              <a:rPr kumimoji="1" lang="en-US" altLang="ko-KR" sz="1800" dirty="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en-US" altLang="ko-KR" dirty="0"/>
          </a:p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dirty="0">
                <a:latin typeface="맑은 고딕" panose="020B0503020000020004" pitchFamily="50" charset="-127"/>
              </a:rPr>
              <a:t>〮 제주도 여행 중 제주 방언으로 적힌 간판을 보고 그 뜻이 궁금했어</a:t>
            </a:r>
            <a:r>
              <a:rPr kumimoji="1" lang="en-US" altLang="ko-KR" dirty="0">
                <a:latin typeface="맑은 고딕" panose="020B0503020000020004" pitchFamily="50" charset="-127"/>
              </a:rPr>
              <a:t>.</a:t>
            </a:r>
            <a:endParaRPr lang="en-US" altLang="ko-KR" dirty="0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AF74CCEB-9BF9-3FF7-34A6-BAD083A67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1708" y="2443252"/>
            <a:ext cx="247685" cy="25721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785FE30-377E-22A8-4896-D6A784B22C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5247" y="3152402"/>
            <a:ext cx="8261506" cy="161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31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B4AC3F5D-10AB-771E-5152-B840A6737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E0DD638-6AC7-80F9-4D54-47A94D4BE79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3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B09FC860-8BE5-DF2B-DB71-80C3E8484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298437"/>
            <a:ext cx="3431857" cy="251999"/>
          </a:xfrm>
        </p:spPr>
        <p:txBody>
          <a:bodyPr/>
          <a:lstStyle/>
          <a:p>
            <a:r>
              <a:rPr kumimoji="1" lang="ko-KR" altLang="en-US" dirty="0"/>
              <a:t>학습 목표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F805C92-E267-A7EB-C64F-EDCCBD8BDB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2043279"/>
            <a:ext cx="12192000" cy="1552375"/>
          </a:xfrm>
        </p:spPr>
        <p:txBody>
          <a:bodyPr/>
          <a:lstStyle/>
          <a:p>
            <a:pPr indent="0" algn="ctr">
              <a:buNone/>
            </a:pPr>
            <a:r>
              <a:rPr kumimoji="1" lang="ko-KR" altLang="en-US" sz="3200" dirty="0"/>
              <a:t>제주 민요의 특징을 알아보고 노래를 부르며</a:t>
            </a:r>
            <a:r>
              <a:rPr kumimoji="1" lang="en-US" altLang="ko-KR" sz="3200" dirty="0"/>
              <a:t>, </a:t>
            </a:r>
          </a:p>
          <a:p>
            <a:pPr indent="0" algn="ctr">
              <a:buNone/>
            </a:pPr>
            <a:r>
              <a:rPr kumimoji="1" lang="ko-KR" altLang="en-US" sz="3200" dirty="0"/>
              <a:t>일노래를 찾아 감상할 수 있어요</a:t>
            </a:r>
            <a:r>
              <a:rPr kumimoji="1" lang="en-US" altLang="ko-KR" sz="3200" dirty="0"/>
              <a:t>.</a:t>
            </a:r>
            <a:endParaRPr kumimoji="1" lang="ko-KR" altLang="en-US" sz="3200" dirty="0"/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FA2E487A-FCC9-1C80-9F6E-0CDFFF80F7C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E29FA4D8-10F2-82FD-D396-C7D452C4AA77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너영나영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C50D7147-8477-8901-292E-5DD3D351BD36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33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A1C67-48CC-BA51-EDFC-DA55B8497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CC77F7B-BDB9-6F47-697A-539AE1D83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A25A383D-36DB-C3F6-DBDD-122436C9569D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80" dirty="0"/>
              <a:t>활동 </a:t>
            </a:r>
            <a:r>
              <a:rPr kumimoji="1" lang="en-US" altLang="ko-KR" sz="1880" dirty="0"/>
              <a:t>1: </a:t>
            </a:r>
            <a:r>
              <a:rPr lang="ko-KR" altLang="en-US" b="0" dirty="0"/>
              <a:t>세마치장단의 세를 살려 장구를 연주하며 노래를 불러 </a:t>
            </a:r>
            <a:r>
              <a:rPr kumimoji="1" lang="ko-KR" altLang="en-US" sz="1880" dirty="0"/>
              <a:t>봅시다</a:t>
            </a:r>
            <a:r>
              <a:rPr kumimoji="1" lang="en-US" altLang="ko-KR" sz="1880" dirty="0"/>
              <a:t>.</a:t>
            </a:r>
            <a:endParaRPr kumimoji="1" lang="ko-KR" altLang="en-US" sz="1880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F33D27-012D-73CE-FD86-44553417553D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4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E71ADCBE-932A-250A-F56C-A94E1E219D93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듣고 노랫말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8F93D86E-3C7B-0770-FA30-090219945332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4D924713-9275-B460-BBB2-D36B1E34D705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너영나영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A34535A2-B0C7-132A-0460-2C89231CEEE3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E58C1B8D-0039-DD45-2D8A-199DB28933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4936" y="1576208"/>
            <a:ext cx="5591321" cy="5301457"/>
          </a:xfrm>
          <a:prstGeom prst="rect">
            <a:avLst/>
          </a:prstGeom>
        </p:spPr>
      </p:pic>
      <p:pic>
        <p:nvPicPr>
          <p:cNvPr id="12" name="5-3-3-01 [너영나영] 노래">
            <a:hlinkClick r:id="" action="ppaction://media"/>
            <a:extLst>
              <a:ext uri="{FF2B5EF4-FFF2-40B4-BE49-F238E27FC236}">
                <a16:creationId xmlns:a16="http://schemas.microsoft.com/office/drawing/2014/main" id="{B5E22A13-25E3-A8E6-9DAE-9580C7F5DF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72544" y="1653255"/>
            <a:ext cx="455166" cy="455166"/>
          </a:xfrm>
          <a:prstGeom prst="rect">
            <a:avLst/>
          </a:prstGeom>
        </p:spPr>
      </p:pic>
      <p:pic>
        <p:nvPicPr>
          <p:cNvPr id="13" name="5-3-3-02 [너영나영] 노래(전문가)">
            <a:hlinkClick r:id="" action="ppaction://media"/>
            <a:extLst>
              <a:ext uri="{FF2B5EF4-FFF2-40B4-BE49-F238E27FC236}">
                <a16:creationId xmlns:a16="http://schemas.microsoft.com/office/drawing/2014/main" id="{FFFE38EE-F550-C346-5249-B227E0A142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55760" y="2524459"/>
            <a:ext cx="455166" cy="455166"/>
          </a:xfrm>
          <a:prstGeom prst="rect">
            <a:avLst/>
          </a:prstGeom>
        </p:spPr>
      </p:pic>
      <p:pic>
        <p:nvPicPr>
          <p:cNvPr id="14" name="5-3-3-03 [너영나영] 반주">
            <a:hlinkClick r:id="" action="ppaction://media"/>
            <a:extLst>
              <a:ext uri="{FF2B5EF4-FFF2-40B4-BE49-F238E27FC236}">
                <a16:creationId xmlns:a16="http://schemas.microsoft.com/office/drawing/2014/main" id="{597BF138-A56B-F9B6-1F17-A99ABEF2AD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72544" y="3447955"/>
            <a:ext cx="455166" cy="455166"/>
          </a:xfrm>
          <a:prstGeom prst="rect">
            <a:avLst/>
          </a:prstGeom>
        </p:spPr>
      </p:pic>
      <p:sp>
        <p:nvSpPr>
          <p:cNvPr id="15" name="텍스트 개체 틀 3">
            <a:extLst>
              <a:ext uri="{FF2B5EF4-FFF2-40B4-BE49-F238E27FC236}">
                <a16:creationId xmlns:a16="http://schemas.microsoft.com/office/drawing/2014/main" id="{91DE9F93-9715-700D-5D68-667EB2229708}"/>
              </a:ext>
            </a:extLst>
          </p:cNvPr>
          <p:cNvSpPr txBox="1">
            <a:spLocks/>
          </p:cNvSpPr>
          <p:nvPr/>
        </p:nvSpPr>
        <p:spPr>
          <a:xfrm>
            <a:off x="1642362" y="2160713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18" name="텍스트 개체 틀 3">
            <a:extLst>
              <a:ext uri="{FF2B5EF4-FFF2-40B4-BE49-F238E27FC236}">
                <a16:creationId xmlns:a16="http://schemas.microsoft.com/office/drawing/2014/main" id="{D5044396-90BC-7D9A-17CB-4C0BEEAB72BA}"/>
              </a:ext>
            </a:extLst>
          </p:cNvPr>
          <p:cNvSpPr txBox="1">
            <a:spLocks/>
          </p:cNvSpPr>
          <p:nvPr/>
        </p:nvSpPr>
        <p:spPr>
          <a:xfrm>
            <a:off x="1373864" y="3031917"/>
            <a:ext cx="818958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노래</a:t>
            </a:r>
            <a:r>
              <a:rPr kumimoji="1" lang="en-US" altLang="ko-KR" sz="1200" dirty="0">
                <a:solidFill>
                  <a:schemeClr val="tx1"/>
                </a:solidFill>
              </a:rPr>
              <a:t>(</a:t>
            </a:r>
            <a:r>
              <a:rPr kumimoji="1" lang="ko-KR" altLang="en-US" sz="1200" dirty="0">
                <a:solidFill>
                  <a:schemeClr val="tx1"/>
                </a:solidFill>
              </a:rPr>
              <a:t>전문가</a:t>
            </a:r>
            <a:r>
              <a:rPr kumimoji="1" lang="en-US" altLang="ko-KR" sz="1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0" name="텍스트 개체 틀 3">
            <a:extLst>
              <a:ext uri="{FF2B5EF4-FFF2-40B4-BE49-F238E27FC236}">
                <a16:creationId xmlns:a16="http://schemas.microsoft.com/office/drawing/2014/main" id="{85E3B3A7-3572-8080-A4A0-722CBA96ADA3}"/>
              </a:ext>
            </a:extLst>
          </p:cNvPr>
          <p:cNvSpPr txBox="1">
            <a:spLocks/>
          </p:cNvSpPr>
          <p:nvPr/>
        </p:nvSpPr>
        <p:spPr>
          <a:xfrm>
            <a:off x="1642362" y="3903121"/>
            <a:ext cx="349097" cy="213451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Font typeface="Arial" panose="020B0604020202020204" pitchFamily="34" charset="0"/>
              <a:buNone/>
            </a:pPr>
            <a:r>
              <a:rPr kumimoji="1" lang="ko-KR" altLang="en-US" sz="1200" dirty="0">
                <a:solidFill>
                  <a:schemeClr val="tx1"/>
                </a:solidFill>
              </a:rPr>
              <a:t>반주</a:t>
            </a:r>
            <a:endParaRPr kumimoji="1" lang="en-US" altLang="ko-KR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88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0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101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09DA6-3629-81C5-9DC4-676BCD207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4F585E20-DC36-C62B-7FA4-8A3873184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D0EFB150-1FCD-1813-625C-46AB429DF066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80" dirty="0"/>
              <a:t>활동 </a:t>
            </a:r>
            <a:r>
              <a:rPr kumimoji="1" lang="en-US" altLang="ko-KR" sz="1880" dirty="0"/>
              <a:t>1: </a:t>
            </a:r>
            <a:r>
              <a:rPr lang="ko-KR" altLang="en-US" b="0" dirty="0"/>
              <a:t>세마치장단의 세를 살려 장구를 연주하며 노래를 불러 </a:t>
            </a:r>
            <a:r>
              <a:rPr kumimoji="1" lang="ko-KR" altLang="en-US" sz="1880" dirty="0"/>
              <a:t>봅시다</a:t>
            </a:r>
            <a:r>
              <a:rPr kumimoji="1" lang="en-US" altLang="ko-KR" sz="1880" dirty="0"/>
              <a:t>.</a:t>
            </a:r>
            <a:endParaRPr kumimoji="1" lang="ko-KR" altLang="en-US" sz="1880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D6F51E0F-B05E-0DD4-5594-DF7ECBC6CC3C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5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76C4EC56-B0C0-5B3D-BCF0-9BCBB9187E1F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악곡의 구조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2B5B4286-2C14-EFA7-7172-09D3C4182CC8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511F194C-A22F-C37F-4402-D9DC3020CE68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너영나영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8B30059B-F5E2-004A-13B4-4D81E5447294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83B8FFA2-4BB2-90EB-0FAB-7EC5FE365260}"/>
              </a:ext>
            </a:extLst>
          </p:cNvPr>
          <p:cNvSpPr txBox="1">
            <a:spLocks/>
          </p:cNvSpPr>
          <p:nvPr/>
        </p:nvSpPr>
        <p:spPr>
          <a:xfrm>
            <a:off x="791998" y="2027210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말붙임새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D478480-63B3-6935-9D29-30631C4D2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374" y="2671440"/>
            <a:ext cx="4686397" cy="2103672"/>
          </a:xfrm>
          <a:prstGeom prst="rect">
            <a:avLst/>
          </a:prstGeom>
        </p:spPr>
      </p:pic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56E3DD6A-0218-5545-F743-2A27A9A145A8}"/>
              </a:ext>
            </a:extLst>
          </p:cNvPr>
          <p:cNvSpPr txBox="1">
            <a:spLocks/>
          </p:cNvSpPr>
          <p:nvPr/>
        </p:nvSpPr>
        <p:spPr>
          <a:xfrm>
            <a:off x="791998" y="5331842"/>
            <a:ext cx="6011923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듣고 따라 부르기로 </a:t>
            </a:r>
            <a:r>
              <a:rPr kumimoji="1" lang="ko-KR" alt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제재곡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익히기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11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F6071-8A72-7D45-2DEE-D658CA309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7737CAB-3455-92F3-53F3-EE001C1C5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16" name="텍스트 개체 틀 2">
            <a:extLst>
              <a:ext uri="{FF2B5EF4-FFF2-40B4-BE49-F238E27FC236}">
                <a16:creationId xmlns:a16="http://schemas.microsoft.com/office/drawing/2014/main" id="{7EB0A77F-0E0F-9742-0118-921891BFC42B}"/>
              </a:ext>
            </a:extLst>
          </p:cNvPr>
          <p:cNvSpPr txBox="1">
            <a:spLocks/>
          </p:cNvSpPr>
          <p:nvPr/>
        </p:nvSpPr>
        <p:spPr>
          <a:xfrm>
            <a:off x="791999" y="271537"/>
            <a:ext cx="8263511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880" dirty="0"/>
              <a:t>활동 </a:t>
            </a:r>
            <a:r>
              <a:rPr kumimoji="1" lang="en-US" altLang="ko-KR" sz="1880" dirty="0"/>
              <a:t>1: </a:t>
            </a:r>
            <a:r>
              <a:rPr lang="ko-KR" altLang="en-US" b="0" dirty="0"/>
              <a:t>세마치장단의 세를 살려 장구를 연주하며 노래를 불러 </a:t>
            </a:r>
            <a:r>
              <a:rPr kumimoji="1" lang="ko-KR" altLang="en-US" sz="1880" dirty="0"/>
              <a:t>봅시다</a:t>
            </a:r>
            <a:r>
              <a:rPr kumimoji="1" lang="en-US" altLang="ko-KR" sz="1880" dirty="0"/>
              <a:t>.</a:t>
            </a:r>
            <a:endParaRPr kumimoji="1" lang="ko-KR" altLang="en-US" sz="1880" dirty="0"/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A7BADFCA-2A12-06C0-5453-11C463E9AD8F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B8F1D8DF-0411-48B5-FE71-55E384513939}"/>
              </a:ext>
            </a:extLst>
          </p:cNvPr>
          <p:cNvSpPr txBox="1">
            <a:spLocks/>
          </p:cNvSpPr>
          <p:nvPr/>
        </p:nvSpPr>
        <p:spPr>
          <a:xfrm>
            <a:off x="792000" y="997549"/>
            <a:ext cx="667560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세마치장단의 세를 살려 장구 연주하기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3B137213-B6C2-4769-8BAC-86F19AB33101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6" name="텍스트 개체 틀 1">
            <a:extLst>
              <a:ext uri="{FF2B5EF4-FFF2-40B4-BE49-F238E27FC236}">
                <a16:creationId xmlns:a16="http://schemas.microsoft.com/office/drawing/2014/main" id="{EAA0BAE7-CD79-7F0D-C7C9-96913AE55286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너영나영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8" name="텍스트 개체 틀 1">
            <a:extLst>
              <a:ext uri="{FF2B5EF4-FFF2-40B4-BE49-F238E27FC236}">
                <a16:creationId xmlns:a16="http://schemas.microsoft.com/office/drawing/2014/main" id="{FC88BE7F-851D-3C48-376F-AF3C24245F8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sp>
        <p:nvSpPr>
          <p:cNvPr id="17" name="텍스트 개체 틀 3">
            <a:extLst>
              <a:ext uri="{FF2B5EF4-FFF2-40B4-BE49-F238E27FC236}">
                <a16:creationId xmlns:a16="http://schemas.microsoft.com/office/drawing/2014/main" id="{894DBEFA-3DD4-BAC6-43B3-F813DF49466A}"/>
              </a:ext>
            </a:extLst>
          </p:cNvPr>
          <p:cNvSpPr txBox="1">
            <a:spLocks/>
          </p:cNvSpPr>
          <p:nvPr/>
        </p:nvSpPr>
        <p:spPr>
          <a:xfrm>
            <a:off x="791999" y="3572377"/>
            <a:ext cx="7644078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장구 장단에 맞추어 메기고 받으며 노래 부르기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1E47F7CE-F8D1-C73E-27EF-E6423AD3DD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4207" y="1645968"/>
            <a:ext cx="4638360" cy="1340444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7012D27-03CE-D52D-AF27-8EE1152FA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9140" y="4228270"/>
            <a:ext cx="7091192" cy="404914"/>
          </a:xfrm>
          <a:prstGeom prst="rect">
            <a:avLst/>
          </a:prstGeom>
        </p:spPr>
      </p:pic>
      <p:pic>
        <p:nvPicPr>
          <p:cNvPr id="5" name="5-3-3-04 [너영나영] 세마치장단">
            <a:hlinkClick r:id="" action="ppaction://media"/>
            <a:extLst>
              <a:ext uri="{FF2B5EF4-FFF2-40B4-BE49-F238E27FC236}">
                <a16:creationId xmlns:a16="http://schemas.microsoft.com/office/drawing/2014/main" id="{E3013212-0286-95B3-78FA-15D006310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9140" y="2052751"/>
            <a:ext cx="439532" cy="4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6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08AF4-9292-EC05-11AA-15D38116F6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C4EABAED-62C9-5FA0-A357-2AD54852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6D0AE4F8-418A-7D09-B982-2ECD2D3FFC74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7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AC2E5A1C-84C7-EC41-4CE4-5A3CBBBCFB84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제주 민요의 특징을 알아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95F112B2-59CC-8F16-8D29-412185BD62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제주특별자치도의 특징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28350473-A6D8-7DEE-4A0E-32970D6CBCD4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49CB273B-61FC-0A12-A1F1-449C10C7BE61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너영나영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FD2CAC8-A113-BFB5-2D2E-37E35FB1A532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EF900E12-55FE-15B0-6355-A91B5F8B6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694" y="1698831"/>
            <a:ext cx="4996306" cy="113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0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D444CB-230B-6222-21C1-8053287E3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43392AB-E834-6C06-DC7D-10F269F70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CC95B6B2-D494-1BDE-31EB-EB8CC4679E10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8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B9A631-6097-1A9A-1709-BD699D503403}"/>
              </a:ext>
            </a:extLst>
          </p:cNvPr>
          <p:cNvSpPr txBox="1">
            <a:spLocks/>
          </p:cNvSpPr>
          <p:nvPr/>
        </p:nvSpPr>
        <p:spPr>
          <a:xfrm>
            <a:off x="792000" y="278773"/>
            <a:ext cx="8371665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900" dirty="0"/>
              <a:t>활동 </a:t>
            </a:r>
            <a:r>
              <a:rPr kumimoji="1" lang="en-US" altLang="ko-KR" sz="1900" dirty="0"/>
              <a:t>2: </a:t>
            </a:r>
            <a:r>
              <a:rPr lang="ko-KR" altLang="en-US" b="0" dirty="0"/>
              <a:t>제주 민요의 특징을 알아</a:t>
            </a:r>
            <a:r>
              <a:rPr kumimoji="1" lang="ko-KR" altLang="en-US" sz="1900" dirty="0"/>
              <a:t>봅시다</a:t>
            </a:r>
            <a:r>
              <a:rPr kumimoji="1" lang="en-US" altLang="ko-KR" sz="1900" dirty="0"/>
              <a:t>.</a:t>
            </a:r>
            <a:endParaRPr kumimoji="1" lang="ko-KR" altLang="en-US" sz="1900" dirty="0"/>
          </a:p>
        </p:txBody>
      </p:sp>
      <p:sp>
        <p:nvSpPr>
          <p:cNvPr id="12" name="텍스트 개체 틀 3">
            <a:extLst>
              <a:ext uri="{FF2B5EF4-FFF2-40B4-BE49-F238E27FC236}">
                <a16:creationId xmlns:a16="http://schemas.microsoft.com/office/drawing/2014/main" id="{519CD547-CD6D-5327-FD71-9DC207CB6A3F}"/>
              </a:ext>
            </a:extLst>
          </p:cNvPr>
          <p:cNvSpPr txBox="1">
            <a:spLocks/>
          </p:cNvSpPr>
          <p:nvPr/>
        </p:nvSpPr>
        <p:spPr>
          <a:xfrm>
            <a:off x="792000" y="1026448"/>
            <a:ext cx="8658087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제주특별자치도의 특징과 민요의 연관성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1" name="텍스트 개체 틀 1">
            <a:extLst>
              <a:ext uri="{FF2B5EF4-FFF2-40B4-BE49-F238E27FC236}">
                <a16:creationId xmlns:a16="http://schemas.microsoft.com/office/drawing/2014/main" id="{9C7C9653-A650-5B46-A043-DF43ECB6A736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754217BA-034E-A152-8A63-DAB94897BA83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너영나영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67F6690A-8AD4-6BF0-C693-F41F04A01BD1}"/>
              </a:ext>
            </a:extLst>
          </p:cNvPr>
          <p:cNvSpPr txBox="1">
            <a:spLocks/>
          </p:cNvSpPr>
          <p:nvPr/>
        </p:nvSpPr>
        <p:spPr>
          <a:xfrm>
            <a:off x="829751" y="593856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3D83814-CDEA-22FC-EF95-0247F5F61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875" y="1691282"/>
            <a:ext cx="7157680" cy="322651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4D3E9FE-D0DB-CE92-B950-1706F8AEF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015" y="5006224"/>
            <a:ext cx="6897063" cy="619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79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6CF04-A561-0FDD-33A0-432B37BF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83C1B82-FEE1-BE57-B5BB-2946EAFBC503}"/>
              </a:ext>
            </a:extLst>
          </p:cNvPr>
          <p:cNvSpPr txBox="1">
            <a:spLocks/>
          </p:cNvSpPr>
          <p:nvPr/>
        </p:nvSpPr>
        <p:spPr>
          <a:xfrm>
            <a:off x="4724400" y="6584059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800" b="0" i="0" kern="120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9</a:t>
            </a:fld>
            <a:endParaRPr kumimoji="1" lang="ko-KR" altLang="en-US" dirty="0"/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EEB81673-9EDA-D6C2-433C-C758C21BD889}"/>
              </a:ext>
            </a:extLst>
          </p:cNvPr>
          <p:cNvSpPr txBox="1">
            <a:spLocks/>
          </p:cNvSpPr>
          <p:nvPr/>
        </p:nvSpPr>
        <p:spPr>
          <a:xfrm>
            <a:off x="792000" y="204941"/>
            <a:ext cx="8251332" cy="25199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/>
              <a:t>활동 </a:t>
            </a:r>
            <a:r>
              <a:rPr kumimoji="1" lang="en-US" altLang="ko-KR" dirty="0"/>
              <a:t>3: </a:t>
            </a:r>
            <a:r>
              <a:rPr lang="ko-KR" altLang="en-US" b="0" dirty="0"/>
              <a:t>제주 지역의 향토 악기를 알아보고</a:t>
            </a:r>
            <a:r>
              <a:rPr lang="en-US" altLang="ko-KR" b="0" dirty="0"/>
              <a:t>, </a:t>
            </a:r>
            <a:r>
              <a:rPr lang="ko-KR" altLang="en-US" b="0" dirty="0"/>
              <a:t>연주 모습을 흉내 내면서 메기고 받으며 노래를 불러 </a:t>
            </a:r>
            <a:r>
              <a:rPr kumimoji="1" lang="ko-KR" altLang="en-US" dirty="0"/>
              <a:t>봅시다</a:t>
            </a:r>
            <a:r>
              <a:rPr kumimoji="1" lang="en-US" altLang="ko-KR" dirty="0"/>
              <a:t>.</a:t>
            </a:r>
            <a:endParaRPr kumimoji="1" lang="ko-KR" altLang="en-US" dirty="0"/>
          </a:p>
        </p:txBody>
      </p:sp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97F6C461-5B67-CBBF-9033-3AD6C4B8183B}"/>
              </a:ext>
            </a:extLst>
          </p:cNvPr>
          <p:cNvSpPr txBox="1">
            <a:spLocks/>
          </p:cNvSpPr>
          <p:nvPr/>
        </p:nvSpPr>
        <p:spPr>
          <a:xfrm>
            <a:off x="8967019" y="241661"/>
            <a:ext cx="2907997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ko-KR" sz="1800" dirty="0">
                <a:solidFill>
                  <a:schemeClr val="bg1"/>
                </a:solidFill>
              </a:rPr>
              <a:t>3.</a:t>
            </a:r>
            <a:r>
              <a:rPr kumimoji="1" lang="ko-KR" altLang="en-US" sz="1800" dirty="0">
                <a:solidFill>
                  <a:schemeClr val="bg1"/>
                </a:solidFill>
              </a:rPr>
              <a:t> 아름다운 가을</a:t>
            </a:r>
            <a:r>
              <a:rPr kumimoji="1" lang="en-US" altLang="ko-KR" sz="1800" dirty="0">
                <a:solidFill>
                  <a:schemeClr val="bg1"/>
                </a:solidFill>
              </a:rPr>
              <a:t>, </a:t>
            </a:r>
            <a:r>
              <a:rPr kumimoji="1" lang="ko-KR" altLang="en-US" sz="1800" dirty="0">
                <a:solidFill>
                  <a:schemeClr val="bg1"/>
                </a:solidFill>
              </a:rPr>
              <a:t>행복한 음악</a:t>
            </a:r>
          </a:p>
        </p:txBody>
      </p:sp>
      <p:sp>
        <p:nvSpPr>
          <p:cNvPr id="2" name="텍스트 개체 틀 3">
            <a:extLst>
              <a:ext uri="{FF2B5EF4-FFF2-40B4-BE49-F238E27FC236}">
                <a16:creationId xmlns:a16="http://schemas.microsoft.com/office/drawing/2014/main" id="{40335E69-6EBC-98CF-3475-124C8B608FFE}"/>
              </a:ext>
            </a:extLst>
          </p:cNvPr>
          <p:cNvSpPr txBox="1">
            <a:spLocks/>
          </p:cNvSpPr>
          <p:nvPr/>
        </p:nvSpPr>
        <p:spPr>
          <a:xfrm>
            <a:off x="791999" y="997549"/>
            <a:ext cx="5559640" cy="528609"/>
          </a:xfrm>
          <a:prstGeom prst="rect">
            <a:avLst/>
          </a:prstGeom>
        </p:spPr>
        <p:txBody>
          <a:bodyPr lIns="0" tIns="0" rIns="0" bIns="0"/>
          <a:lstStyle>
            <a:lvl1pPr marL="0" indent="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DFAE00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Font typeface="Arial" panose="020B0604020202020204" pitchFamily="34" charset="0"/>
              <a:buNone/>
            </a:pPr>
            <a:r>
              <a:rPr kumimoji="1" lang="ko-KR" altLang="en-US" sz="2800" dirty="0">
                <a:latin typeface="NanumGothicExtraBold" pitchFamily="2" charset="-127"/>
                <a:ea typeface="NanumGothicExtraBold" pitchFamily="2" charset="-127"/>
              </a:rPr>
              <a:t>▶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제주</a:t>
            </a:r>
            <a:r>
              <a:rPr kumimoji="1" lang="en-US" altLang="ko-KR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 </a:t>
            </a:r>
            <a:r>
              <a:rPr kumimoji="1" lang="ko-KR" altLang="en-US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나눔고딕" panose="020D0604000000000000" pitchFamily="50" charset="-127"/>
                <a:ea typeface="나눔고딕" panose="020D0604000000000000" pitchFamily="50" charset="-127"/>
              </a:rPr>
              <a:t>지역의 향토 악기 알아보기</a:t>
            </a:r>
            <a:endParaRPr kumimoji="1" lang="en-US" altLang="ko-KR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AFA58F1E-6B50-D4FA-C57B-3F03284754CC}"/>
              </a:ext>
            </a:extLst>
          </p:cNvPr>
          <p:cNvSpPr txBox="1">
            <a:spLocks/>
          </p:cNvSpPr>
          <p:nvPr/>
        </p:nvSpPr>
        <p:spPr>
          <a:xfrm>
            <a:off x="10353366" y="535702"/>
            <a:ext cx="1485634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kumimoji="1" lang="ko-KR" altLang="en-US" sz="1400" dirty="0" err="1">
                <a:solidFill>
                  <a:schemeClr val="bg1"/>
                </a:solidFill>
              </a:rPr>
              <a:t>너영나영</a:t>
            </a:r>
            <a:endParaRPr kumimoji="1"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5F451AC6-BD69-E927-CEA7-0ADFDD034F49}"/>
              </a:ext>
            </a:extLst>
          </p:cNvPr>
          <p:cNvSpPr txBox="1">
            <a:spLocks/>
          </p:cNvSpPr>
          <p:nvPr/>
        </p:nvSpPr>
        <p:spPr>
          <a:xfrm>
            <a:off x="3779428" y="594805"/>
            <a:ext cx="1363071" cy="1651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  <a:cs typeface="+mn-cs"/>
              </a:defRPr>
            </a:lvl1pPr>
            <a:lvl2pPr marL="457200" indent="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900" b="0" dirty="0">
                <a:solidFill>
                  <a:schemeClr val="bg1"/>
                </a:solidFill>
              </a:rPr>
              <a:t>교과서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54~55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쪽</a:t>
            </a:r>
            <a:r>
              <a:rPr kumimoji="1" lang="en-US" altLang="ko-KR" sz="900" b="0" dirty="0">
                <a:solidFill>
                  <a:schemeClr val="bg1"/>
                </a:solidFill>
              </a:rPr>
              <a:t>, </a:t>
            </a:r>
            <a:r>
              <a:rPr kumimoji="1" lang="ko-KR" altLang="en-US" sz="900" b="0" dirty="0">
                <a:solidFill>
                  <a:schemeClr val="bg1"/>
                </a:solidFill>
              </a:rPr>
              <a:t>차시</a:t>
            </a:r>
            <a:r>
              <a:rPr kumimoji="1" lang="en-US" altLang="ko-KR" sz="900" b="0" dirty="0">
                <a:solidFill>
                  <a:schemeClr val="bg1"/>
                </a:solidFill>
              </a:rPr>
              <a:t>: 2</a:t>
            </a:r>
            <a:endParaRPr kumimoji="1" lang="ko-KR" altLang="en-US" sz="900" b="0" dirty="0">
              <a:solidFill>
                <a:schemeClr val="bg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77B3F68D-5ED1-5B33-68C7-A221999049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197" y="1763742"/>
            <a:ext cx="8163899" cy="116627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AD920BF5-8036-EC8E-6A67-F363CF6F8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8533"/>
            <a:ext cx="12192000" cy="283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68387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4640</TotalTime>
  <Words>471</Words>
  <Application>Microsoft Office PowerPoint</Application>
  <PresentationFormat>와이드스크린</PresentationFormat>
  <Paragraphs>84</Paragraphs>
  <Slides>14</Slides>
  <Notes>0</Notes>
  <HiddenSlides>0</HiddenSlides>
  <MMClips>6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14</vt:i4>
      </vt:variant>
    </vt:vector>
  </HeadingPairs>
  <TitlesOfParts>
    <vt:vector size="23" baseType="lpstr">
      <vt:lpstr>Arial</vt:lpstr>
      <vt:lpstr>NanumGothicExtraBold</vt:lpstr>
      <vt:lpstr>나눔고딕</vt:lpstr>
      <vt:lpstr>맑은 고딕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배예담</dc:creator>
  <cp:lastModifiedBy>USER</cp:lastModifiedBy>
  <cp:revision>231</cp:revision>
  <dcterms:created xsi:type="dcterms:W3CDTF">2024-07-03T01:17:18Z</dcterms:created>
  <dcterms:modified xsi:type="dcterms:W3CDTF">2025-11-07T06:27:15Z</dcterms:modified>
</cp:coreProperties>
</file>