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305" r:id="rId6"/>
    <p:sldId id="304" r:id="rId7"/>
    <p:sldId id="367" r:id="rId8"/>
    <p:sldId id="389" r:id="rId9"/>
    <p:sldId id="390" r:id="rId10"/>
    <p:sldId id="388" r:id="rId11"/>
    <p:sldId id="391" r:id="rId12"/>
    <p:sldId id="392" r:id="rId13"/>
    <p:sldId id="393" r:id="rId14"/>
    <p:sldId id="394" r:id="rId15"/>
    <p:sldId id="395" r:id="rId16"/>
    <p:sldId id="316" r:id="rId17"/>
    <p:sldId id="295" r:id="rId18"/>
  </p:sldIdLst>
  <p:sldSz cx="12192000" cy="6858000"/>
  <p:notesSz cx="6858000" cy="9144000"/>
  <p:embeddedFontLst>
    <p:embeddedFont>
      <p:font typeface="NanumGothicExtraBold" panose="020D0904000000000000" pitchFamily="50" charset="-127"/>
      <p:bold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나눔고딕" panose="020D0604000000000000" pitchFamily="50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2426" y="3346680"/>
            <a:ext cx="7914968" cy="792000"/>
          </a:xfrm>
        </p:spPr>
        <p:txBody>
          <a:bodyPr/>
          <a:lstStyle/>
          <a:p>
            <a:r>
              <a:rPr lang="ko-KR" altLang="en-US" b="0" dirty="0"/>
              <a:t>아무 이유 없이 좋은 친구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BFAFA-A76B-BB1E-8B2D-2005B729E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5F42087-3197-ECBD-C476-FCE6E48A130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1AF25E9E-CF0A-C268-F893-01146F8AC77E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친구와 좋았던 순간을 떠올려 음악극을 만들어 발표해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5D33A78-6196-1CEF-14EC-F941054C798C}"/>
              </a:ext>
            </a:extLst>
          </p:cNvPr>
          <p:cNvSpPr txBox="1">
            <a:spLocks/>
          </p:cNvSpPr>
          <p:nvPr/>
        </p:nvSpPr>
        <p:spPr>
          <a:xfrm>
            <a:off x="791999" y="1026448"/>
            <a:ext cx="77620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극본에 어울리는 다양한 음악 만들고 수집하기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CF66C96-0F11-B734-8773-43DDF8864C9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6" name="그림 15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F621884-942A-A4B9-DC68-0B3A65FAC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B004464-ED2F-2317-91A6-8A7282D2283D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아무 이유 없이 좋은 친구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384E224-268B-2D00-2ACA-2B93DB400D1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5" name="그림 14" descr="텍스트, 폰트, 스크린샷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BF1C096-9890-32D9-F8F3-7D7B80037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5" y="1686984"/>
            <a:ext cx="2023300" cy="1589115"/>
          </a:xfrm>
          <a:prstGeom prst="rect">
            <a:avLst/>
          </a:prstGeom>
        </p:spPr>
      </p:pic>
      <p:pic>
        <p:nvPicPr>
          <p:cNvPr id="22" name="그림 21" descr="텍스트, 폰트, 스크린샷, 악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79D3F35-045B-761E-E4C4-C85210241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765" y="1686984"/>
            <a:ext cx="5944430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36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4D706-7224-4ABB-2EB8-4BEEF38B6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42337A6-4BBE-BAA9-FA2C-319EEE70C71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D13EDD97-D41C-01C1-CF8F-CB191868F167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친구와 좋았던 순간을 떠올려 음악극을 만들어 발표해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BE3EABC8-6A6A-2F1C-E1B6-6125FAC70AE5}"/>
              </a:ext>
            </a:extLst>
          </p:cNvPr>
          <p:cNvSpPr txBox="1">
            <a:spLocks/>
          </p:cNvSpPr>
          <p:nvPr/>
        </p:nvSpPr>
        <p:spPr>
          <a:xfrm>
            <a:off x="791999" y="1026448"/>
            <a:ext cx="77620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극본에 어울리는 다양한 음악 만들고 수집하기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4D1464A-6723-56D9-A738-66E343E1837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6" name="그림 15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0963B3C-CFBB-AFA8-69FD-AA5FA3748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332701A-A6EA-252F-5DA7-BF231D78CE6E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아무 이유 없이 좋은 친구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4111917-B283-C86A-9BE1-65F4AE43DE7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8" name="그림 17" descr="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C35213-B4E4-7DE9-E0D6-3332A8CA6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993" y="1769234"/>
            <a:ext cx="2205658" cy="1719371"/>
          </a:xfrm>
          <a:prstGeom prst="rect">
            <a:avLst/>
          </a:prstGeom>
        </p:spPr>
      </p:pic>
      <p:pic>
        <p:nvPicPr>
          <p:cNvPr id="7" name="그림 6" descr="텍스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C01915-63B1-1B54-8143-7AA5BF51B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651" y="1650023"/>
            <a:ext cx="3467584" cy="18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6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60528-AEEE-1673-719C-E056A95F1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1995B43C-6623-D965-375E-6073B7DCED0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8BAF425-B55B-88B9-C67B-1EFA09C2A233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친구와 좋았던 순간을 떠올려 음악극을 만들어 발표해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E1100E82-5534-28AE-F537-729DD36EF523}"/>
              </a:ext>
            </a:extLst>
          </p:cNvPr>
          <p:cNvSpPr txBox="1">
            <a:spLocks/>
          </p:cNvSpPr>
          <p:nvPr/>
        </p:nvSpPr>
        <p:spPr>
          <a:xfrm>
            <a:off x="791999" y="1026448"/>
            <a:ext cx="905009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③</a:t>
            </a:r>
            <a:r>
              <a:rPr kumimoji="1" lang="ko-KR" altLang="en-US" sz="280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역할을 나누어 우리가 만든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음악극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연습하고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C931889-1399-05B6-93E5-8D3DF17A8A7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6" name="그림 15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824DD3-34A1-B491-FD82-A5D80F05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5B2AD19-0090-D2F4-07D9-B2E730AA06A8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아무 이유 없이 좋은 친구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530ECD7-8947-B84E-A5AF-613E1EA6BFB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9" name="그림 8" descr="의류, 텍스트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C5732C-7784-DE84-C9C6-683EA8D0E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1818"/>
          <a:stretch>
            <a:fillRect/>
          </a:stretch>
        </p:blipFill>
        <p:spPr>
          <a:xfrm>
            <a:off x="1390788" y="1513775"/>
            <a:ext cx="1520158" cy="1440339"/>
          </a:xfrm>
          <a:prstGeom prst="rect">
            <a:avLst/>
          </a:prstGeom>
        </p:spPr>
      </p:pic>
      <p:pic>
        <p:nvPicPr>
          <p:cNvPr id="15" name="그림 14" descr="텍스트, 스크린샷, 웹 페이지, 웹사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3A6FCB-F087-7CB4-9A04-32DD206A9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530" y="1639894"/>
            <a:ext cx="5182323" cy="4944165"/>
          </a:xfrm>
          <a:prstGeom prst="rect">
            <a:avLst/>
          </a:prstGeom>
        </p:spPr>
      </p:pic>
      <p:pic>
        <p:nvPicPr>
          <p:cNvPr id="22" name="그림 21" descr="텍스트, 친필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4D148A-2472-D781-49E4-1506C49AB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686" y="5617840"/>
            <a:ext cx="1486107" cy="1028844"/>
          </a:xfrm>
          <a:prstGeom prst="rect">
            <a:avLst/>
          </a:prstGeom>
        </p:spPr>
      </p:pic>
      <p:pic>
        <p:nvPicPr>
          <p:cNvPr id="24" name="그림 23" descr="텍스트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432F19-F1EB-E3A7-3EF0-478C04D83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686" y="4303207"/>
            <a:ext cx="1228896" cy="1314633"/>
          </a:xfrm>
          <a:prstGeom prst="rect">
            <a:avLst/>
          </a:prstGeom>
        </p:spPr>
      </p:pic>
      <p:pic>
        <p:nvPicPr>
          <p:cNvPr id="26" name="그림 25" descr="텍스트, 친필, 만화 영화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1575AC-6F08-B12E-F2CA-EA1767F28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7579" y="2912832"/>
            <a:ext cx="1143160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752254" y="2239711"/>
            <a:ext cx="6942353" cy="169568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977033" y="2610233"/>
            <a:ext cx="6432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친구와 좋았던 순간을 떠올려 </a:t>
            </a:r>
            <a:endParaRPr lang="en-US" altLang="ko-KR" sz="2800" dirty="0"/>
          </a:p>
          <a:p>
            <a:r>
              <a:rPr lang="ko-KR" altLang="en-US" sz="2800" dirty="0"/>
              <a:t>음악극을 만들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8171129" y="2863107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3" name="그림 12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32983A-611F-5885-DD9A-E50D119C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C213857-D99F-0A41-907E-B7D8E2B1A76B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아무 이유 없이 좋은 친구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36E77BD-8D94-08CE-A2A5-B34E91D260A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아무 이유 없이 좋은 친구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ko-KR" altLang="en-US" sz="3200" dirty="0"/>
              <a:t>친구와 함께하며 좋았던 경험 이야기 나누기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5" name="그림 4" descr="텍스트, 폰트, 화이트, 대수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9CF9F3-C5F0-A6FE-A635-11188ABA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708" y="2246847"/>
            <a:ext cx="3648584" cy="1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친구와 좋았던 순간을 떠올려 음악극을 만들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EAF614B-F948-59C8-A881-77F4FEF54312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아무 이유 없이 좋은 친구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B989D07-B7C2-BAB1-DF50-93E310BB360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노랫말에 담긴 의미를 생각하며 노래를 듣고 따라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0B536B9-8F14-B450-8DAD-D7EE6CB8749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 읽고 느낌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802A714-6BB4-D163-7104-8B0146FC0EE2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아무 이유 없이 좋은 친구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B9E102F-9690-F809-D213-AF33AB241CA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5" name="그림 14" descr="텍스트, 폰트, 화이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6B1B357-641B-A2B0-16E8-8DCF3405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66" y="1599732"/>
            <a:ext cx="4448796" cy="1047896"/>
          </a:xfrm>
          <a:prstGeom prst="rect">
            <a:avLst/>
          </a:prstGeom>
        </p:spPr>
      </p:pic>
      <p:pic>
        <p:nvPicPr>
          <p:cNvPr id="18" name="그림 17" descr="텍스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89C60A8-F788-8197-FBFD-403675E2A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066" y="2764741"/>
            <a:ext cx="275310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2811A-569C-8497-CE65-B103CC4C0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4923333-47DD-6CA8-3463-EE3DC85A6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C3B34DD9-08B5-3814-97B5-F94513EB4E50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노랫말에 담긴 의미를 생각하며 노래를 듣고 따라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095A9EE-71F2-78C3-AC79-2F6C16D7EDD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106FEC9-8165-1E56-6FD2-463ACDFCF5E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0000C8A-2155-9445-F40A-753016D79D55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노래를 듣고 따라 부르며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F23BDDD-AEE9-74C2-5D80-963D6300769E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아무 이유 없이 좋은 친구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D5DC2BD-CABE-E13A-057E-E9D42CCE77A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4" name="그림 13" descr="텍스트, 폰트, 악보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E444BBB-9C55-D9B7-9D62-090DB1D73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180" y="1665325"/>
            <a:ext cx="5789555" cy="4807529"/>
          </a:xfrm>
          <a:prstGeom prst="rect">
            <a:avLst/>
          </a:prstGeom>
        </p:spPr>
      </p:pic>
      <p:pic>
        <p:nvPicPr>
          <p:cNvPr id="19" name="그림 18" descr="음악, 악보, 악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290375-912C-E7ED-5C9F-83C91461D3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1666" y="2405275"/>
            <a:ext cx="5674457" cy="1897424"/>
          </a:xfrm>
          <a:prstGeom prst="rect">
            <a:avLst/>
          </a:prstGeom>
        </p:spPr>
      </p:pic>
      <p:pic>
        <p:nvPicPr>
          <p:cNvPr id="9" name="6-4-6-01 [아무 이유 없이 좋은 친구] 노래">
            <a:hlinkClick r:id="" action="ppaction://media"/>
            <a:extLst>
              <a:ext uri="{FF2B5EF4-FFF2-40B4-BE49-F238E27FC236}">
                <a16:creationId xmlns:a16="http://schemas.microsoft.com/office/drawing/2014/main" id="{ED9E1BBD-B9FD-5BC4-C568-6A28AE5BA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70468" y="1662197"/>
            <a:ext cx="438590" cy="438590"/>
          </a:xfrm>
          <a:prstGeom prst="rect">
            <a:avLst/>
          </a:prstGeom>
        </p:spPr>
      </p:pic>
      <p:pic>
        <p:nvPicPr>
          <p:cNvPr id="11" name="6-4-6-02 [아무 이유 없이 좋은 친구] 반주">
            <a:hlinkClick r:id="" action="ppaction://media"/>
            <a:extLst>
              <a:ext uri="{FF2B5EF4-FFF2-40B4-BE49-F238E27FC236}">
                <a16:creationId xmlns:a16="http://schemas.microsoft.com/office/drawing/2014/main" id="{6545B703-D27A-0A30-B259-718E7EC1D7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97822" y="1655124"/>
            <a:ext cx="438590" cy="438590"/>
          </a:xfrm>
          <a:prstGeom prst="rect">
            <a:avLst/>
          </a:prstGeom>
        </p:spPr>
      </p:pic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84016BEA-E6C4-B194-72FE-5104DA746D7F}"/>
              </a:ext>
            </a:extLst>
          </p:cNvPr>
          <p:cNvSpPr txBox="1">
            <a:spLocks/>
          </p:cNvSpPr>
          <p:nvPr/>
        </p:nvSpPr>
        <p:spPr>
          <a:xfrm>
            <a:off x="5380321" y="211614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1" name="텍스트 개체 틀 3">
            <a:extLst>
              <a:ext uri="{FF2B5EF4-FFF2-40B4-BE49-F238E27FC236}">
                <a16:creationId xmlns:a16="http://schemas.microsoft.com/office/drawing/2014/main" id="{41B2B24A-360D-A96D-8513-F41D2240FDA3}"/>
              </a:ext>
            </a:extLst>
          </p:cNvPr>
          <p:cNvSpPr txBox="1">
            <a:spLocks/>
          </p:cNvSpPr>
          <p:nvPr/>
        </p:nvSpPr>
        <p:spPr>
          <a:xfrm>
            <a:off x="6042569" y="211614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3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1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0AE39-BB26-AF5A-4120-B2BFF191F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2A60B66-4A3E-3104-C4EB-97FB8509B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83F73D26-CAFB-6232-2C54-FD50698E1A1E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노랫말에 담긴 의미를 생각하며 노래를 듣고 따라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F9013B1-9AC5-D08A-908D-D3B0A3C6CDCC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716F038-F095-A1E2-15CB-45E9BDEA8BCC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7D2A6F-AFFD-FAE2-1F0E-8B27E49A8F3B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노래를 듣고 따라 부르며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198FF17-7926-C5EC-0CF5-120897D46460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아무 이유 없이 좋은 친구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3919FA1-7FE7-B95D-5D32-1D5A6898971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8" name="그림 7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BD0996-CE1F-B6A2-ACE5-7A5D1837C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238" y="1567976"/>
            <a:ext cx="6068272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08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9C7BA-0C3E-4531-2F48-EEE3674E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3914952-A9F8-3857-B37C-91A13E7B37A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81521483-04CF-AFE2-1368-A686204F76A7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친구와 좋았던 순간을 떠올려 음악극을 만들어 발표해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129FB58E-EE85-BBC9-9B81-9A6FB5A1C002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491071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음악극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만드는 순서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C6C1302-070C-E30D-60FA-D6CDBEC9B36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6" name="그림 15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E53AC8-0D7D-C74D-67EB-E81086F4C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B555D43-1601-B12D-9355-04F8F99ABA96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아무 이유 없이 좋은 친구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D2F0C97-5A05-FC9A-AD40-3B7CB5C927C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스크린샷, 폰트, 대수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E72CC7-3F25-2F83-516A-D17F1AA94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24" y="1555057"/>
            <a:ext cx="6220693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44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6B9FD-1621-CE73-3A87-C9BD9AFB1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F73539E-B01C-42E2-E169-17D841E3EE5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A9296AB-2FD0-33B6-D110-0B4BA9ECF908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친구와 좋았던 순간을 떠올려 음악극을 만들어 발표해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DDD540DB-B058-7D99-37C2-D0646047A7E7}"/>
              </a:ext>
            </a:extLst>
          </p:cNvPr>
          <p:cNvSpPr txBox="1">
            <a:spLocks/>
          </p:cNvSpPr>
          <p:nvPr/>
        </p:nvSpPr>
        <p:spPr>
          <a:xfrm>
            <a:off x="791999" y="1026448"/>
            <a:ext cx="77620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①</a:t>
            </a:r>
            <a:r>
              <a:rPr kumimoji="1"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친구와 좋았던 순간을 떠올려 극본 적어 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7E7764A-7402-38EC-2561-2885A5361380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6" name="그림 15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6AE09B-A209-3ED5-79BE-9D30BE348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7BC68A5-59E9-64E2-567F-F8022342A445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아무 이유 없이 좋은 친구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2BE892A-301C-2FAA-88B0-C56F78BB78A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9" name="그림 8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C2BC1A-F0C6-53FE-9751-8CCB27335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177" y="1639318"/>
            <a:ext cx="6477904" cy="3048425"/>
          </a:xfrm>
          <a:prstGeom prst="rect">
            <a:avLst/>
          </a:prstGeom>
        </p:spPr>
      </p:pic>
      <p:pic>
        <p:nvPicPr>
          <p:cNvPr id="11" name="그림 10" descr="텍스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000C8E-7CE9-736D-0CEF-C3F9488CA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179" y="4772004"/>
            <a:ext cx="3019846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80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0BABC-B9D0-C852-3A08-C35417E61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77C79F4C-584A-7120-DC53-140DEF74987E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02F9A6D1-3FEE-A1E8-DC03-ABD04C8F967C}"/>
              </a:ext>
            </a:extLst>
          </p:cNvPr>
          <p:cNvSpPr txBox="1">
            <a:spLocks/>
          </p:cNvSpPr>
          <p:nvPr/>
        </p:nvSpPr>
        <p:spPr>
          <a:xfrm>
            <a:off x="792000" y="25910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친구와 좋았던 순간을 떠올려 음악극을 만들어 발표해 봅시다</a:t>
            </a:r>
            <a:r>
              <a:rPr lang="en-US" altLang="ko-KR" b="0" dirty="0"/>
              <a:t>. 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D4896E6D-7911-AC03-1F00-D359B624627D}"/>
              </a:ext>
            </a:extLst>
          </p:cNvPr>
          <p:cNvSpPr txBox="1">
            <a:spLocks/>
          </p:cNvSpPr>
          <p:nvPr/>
        </p:nvSpPr>
        <p:spPr>
          <a:xfrm>
            <a:off x="791999" y="1026448"/>
            <a:ext cx="77620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극본에 어울리는 다양한 음악 만들고 수집하기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813E519-C407-5E72-D285-D3AAD12698F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6" name="그림 15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32045A-75D2-2DA1-2094-5C129EADB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FA5F3A3-761B-5458-12FD-BD0E24D81AAA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 dirty="0">
                <a:solidFill>
                  <a:schemeClr val="bg1"/>
                </a:solidFill>
              </a:rPr>
              <a:t>아무 이유 없이 좋은 친구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1DADD05-EFAF-8480-B355-20E0C0D1CCB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3" name="그림 12" descr="텍스트, 폰트, 스크린샷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24C188-BC87-4E27-8EA5-6861577FE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223" y="1839039"/>
            <a:ext cx="1971198" cy="1519646"/>
          </a:xfrm>
          <a:prstGeom prst="rect">
            <a:avLst/>
          </a:prstGeom>
        </p:spPr>
      </p:pic>
      <p:pic>
        <p:nvPicPr>
          <p:cNvPr id="20" name="그림 19" descr="텍스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D9AABBF-7684-D45A-4A73-082F083E0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415" y="1822489"/>
            <a:ext cx="5668166" cy="14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20134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5166</TotalTime>
  <Words>468</Words>
  <Application>Microsoft Office PowerPoint</Application>
  <PresentationFormat>와이드스크린</PresentationFormat>
  <Paragraphs>79</Paragraphs>
  <Slides>14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나눔고딕</vt:lpstr>
      <vt:lpstr>NanumGothicExtraBold</vt:lpstr>
      <vt:lpstr>맑은 고딕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336</cp:revision>
  <dcterms:created xsi:type="dcterms:W3CDTF">2024-07-03T01:17:18Z</dcterms:created>
  <dcterms:modified xsi:type="dcterms:W3CDTF">2025-12-03T07:33:48Z</dcterms:modified>
</cp:coreProperties>
</file>