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handoutMasterIdLst>
    <p:handoutMasterId r:id="rId12"/>
  </p:handoutMasterIdLst>
  <p:sldIdLst>
    <p:sldId id="292" r:id="rId5"/>
    <p:sldId id="298" r:id="rId6"/>
    <p:sldId id="348" r:id="rId7"/>
    <p:sldId id="352" r:id="rId8"/>
    <p:sldId id="357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itchFamily="2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4145" autoAdjust="0"/>
  </p:normalViewPr>
  <p:slideViewPr>
    <p:cSldViewPr snapToGrid="0" showGuides="1">
      <p:cViewPr varScale="1">
        <p:scale>
          <a:sx n="119" d="100"/>
          <a:sy n="119" d="100"/>
        </p:scale>
        <p:origin x="114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97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3600">
                <a:solidFill>
                  <a:schemeClr val="tx1"/>
                </a:solidFill>
                <a:latin typeface="+mn-ea"/>
                <a:ea typeface="+mn-ea"/>
              </a:rPr>
              <a:t>이제 다시 헤어지지 말아요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39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536376"/>
            <a:ext cx="6253638" cy="931122"/>
          </a:xfrm>
        </p:spPr>
        <p:txBody>
          <a:bodyPr/>
          <a:lstStyle/>
          <a:p>
            <a:r>
              <a:rPr kumimoji="1" lang="ko-KR" altLang="en-US" sz="2800" dirty="0"/>
              <a:t>자신만의 표현을 살려 </a:t>
            </a:r>
            <a:endParaRPr kumimoji="1" lang="en-US" altLang="ko-KR" sz="2800" dirty="0"/>
          </a:p>
          <a:p>
            <a:r>
              <a:rPr kumimoji="1" lang="ko-KR" altLang="en-US" sz="2800" dirty="0"/>
              <a:t>개성 있게 노래 부를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7A54C3-1D9E-AA3F-98FA-2710010ED48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이탈리아의 테너이자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팝페라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가수인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안드레아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보첼리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(Andrea Bocelli)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의 앨범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&lt;</a:t>
            </a:r>
            <a:r>
              <a:rPr kumimoji="1" lang="en-US" altLang="ko-KR" sz="2000" b="0" dirty="0" err="1">
                <a:solidFill>
                  <a:schemeClr val="tx1"/>
                </a:solidFill>
                <a:latin typeface="+mn-ea"/>
                <a:ea typeface="+mn-ea"/>
              </a:rPr>
              <a:t>Sogno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&gt;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수록곡이다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앨범으로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2000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그래미상을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수상했다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1"/>
            <a:ext cx="8416292" cy="255304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다장조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♩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=97</a:t>
            </a:r>
          </a:p>
          <a:p>
            <a:pPr indent="0">
              <a:lnSpc>
                <a:spcPct val="200000"/>
              </a:lnSpc>
              <a:buNone/>
            </a:pP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E53FA4-6461-D12C-DBBC-576F680D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70621A-E110-459F-38C7-2145010F3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32157" y="739356"/>
            <a:ext cx="4527685" cy="5379288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1단원_교과서_39쪽_QR23_1.이제 다시 헤어지지 말아요(노래)">
            <a:hlinkClick r:id="" action="ppaction://media"/>
            <a:extLst>
              <a:ext uri="{FF2B5EF4-FFF2-40B4-BE49-F238E27FC236}">
                <a16:creationId xmlns:a16="http://schemas.microsoft.com/office/drawing/2014/main" id="{FE6D1D90-FD75-A8C1-DCBB-D5C543042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2013" y="611999"/>
            <a:ext cx="352156" cy="352156"/>
          </a:xfrm>
          <a:prstGeom prst="rect">
            <a:avLst/>
          </a:prstGeom>
        </p:spPr>
      </p:pic>
      <p:pic>
        <p:nvPicPr>
          <p:cNvPr id="10" name="1단원_교과서_39쪽_QR23_2.이제 다시 헤어지지 말아요(반주)">
            <a:hlinkClick r:id="" action="ppaction://media"/>
            <a:extLst>
              <a:ext uri="{FF2B5EF4-FFF2-40B4-BE49-F238E27FC236}">
                <a16:creationId xmlns:a16="http://schemas.microsoft.com/office/drawing/2014/main" id="{83E4B19D-7A33-1F79-AB4A-090683B14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8264" y="1527474"/>
            <a:ext cx="352156" cy="3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나의 표현을 살려 개성 있게 노래 부르기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705F947-AAB8-C669-76FF-7FBC20692F87}"/>
              </a:ext>
            </a:extLst>
          </p:cNvPr>
          <p:cNvGrpSpPr/>
          <p:nvPr/>
        </p:nvGrpSpPr>
        <p:grpSpPr>
          <a:xfrm>
            <a:off x="2292017" y="1521050"/>
            <a:ext cx="2882576" cy="1087334"/>
            <a:chOff x="1615217" y="1828800"/>
            <a:chExt cx="2882576" cy="1087334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168170B-165C-7690-2637-0DEA3F5D4F8E}"/>
                </a:ext>
              </a:extLst>
            </p:cNvPr>
            <p:cNvSpPr/>
            <p:nvPr/>
          </p:nvSpPr>
          <p:spPr>
            <a:xfrm>
              <a:off x="1615217" y="1828800"/>
              <a:ext cx="2882576" cy="1087334"/>
            </a:xfrm>
            <a:prstGeom prst="snip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9" name="텍스트 개체 틀 2">
              <a:extLst>
                <a:ext uri="{FF2B5EF4-FFF2-40B4-BE49-F238E27FC236}">
                  <a16:creationId xmlns:a16="http://schemas.microsoft.com/office/drawing/2014/main" id="{D98BCD59-AB16-7B74-A492-E1B16AA64345}"/>
                </a:ext>
              </a:extLst>
            </p:cNvPr>
            <p:cNvSpPr txBox="1">
              <a:spLocks/>
            </p:cNvSpPr>
            <p:nvPr/>
          </p:nvSpPr>
          <p:spPr>
            <a:xfrm>
              <a:off x="1951409" y="1886165"/>
              <a:ext cx="2210192" cy="954775"/>
            </a:xfrm>
            <a:prstGeom prst="snipRound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kumimoji="1" lang="ko-KR" altLang="en-US" sz="1400" b="0" dirty="0">
                  <a:latin typeface="+mn-ea"/>
                  <a:ea typeface="+mn-ea"/>
                </a:rPr>
                <a:t>곡에 담긴 가사의 의미에 어떤 감정을 담아 부를까</a:t>
              </a:r>
              <a:r>
                <a:rPr kumimoji="1" lang="en-US" altLang="ko-KR" sz="1400" b="0" dirty="0">
                  <a:latin typeface="+mn-ea"/>
                  <a:ea typeface="+mn-ea"/>
                </a:rPr>
                <a:t>?</a:t>
              </a:r>
              <a:endParaRPr kumimoji="1" lang="ko-KR" altLang="en-US" sz="1400" b="0" dirty="0">
                <a:latin typeface="+mn-ea"/>
                <a:ea typeface="+mn-ea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776F589-63D5-0547-79D8-684D6AA7D15E}"/>
              </a:ext>
            </a:extLst>
          </p:cNvPr>
          <p:cNvGrpSpPr/>
          <p:nvPr/>
        </p:nvGrpSpPr>
        <p:grpSpPr>
          <a:xfrm>
            <a:off x="2292017" y="4240702"/>
            <a:ext cx="2882576" cy="1087334"/>
            <a:chOff x="4752210" y="3517436"/>
            <a:chExt cx="2882576" cy="1087334"/>
          </a:xfrm>
        </p:grpSpPr>
        <p:sp>
          <p:nvSpPr>
            <p:cNvPr id="2" name="사각형: 둥근 모서리 10">
              <a:extLst>
                <a:ext uri="{FF2B5EF4-FFF2-40B4-BE49-F238E27FC236}">
                  <a16:creationId xmlns:a16="http://schemas.microsoft.com/office/drawing/2014/main" id="{1C737F78-D799-8759-1539-847BAA0774B2}"/>
                </a:ext>
              </a:extLst>
            </p:cNvPr>
            <p:cNvSpPr/>
            <p:nvPr/>
          </p:nvSpPr>
          <p:spPr>
            <a:xfrm>
              <a:off x="4752210" y="3517436"/>
              <a:ext cx="2882576" cy="1087334"/>
            </a:xfrm>
            <a:prstGeom prst="snip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4" name="텍스트 개체 틀 2">
              <a:extLst>
                <a:ext uri="{FF2B5EF4-FFF2-40B4-BE49-F238E27FC236}">
                  <a16:creationId xmlns:a16="http://schemas.microsoft.com/office/drawing/2014/main" id="{A85AAE09-09F6-B81A-DB45-CAF56095E4C1}"/>
                </a:ext>
              </a:extLst>
            </p:cNvPr>
            <p:cNvSpPr txBox="1">
              <a:spLocks/>
            </p:cNvSpPr>
            <p:nvPr/>
          </p:nvSpPr>
          <p:spPr>
            <a:xfrm>
              <a:off x="5388595" y="3574801"/>
              <a:ext cx="1609806" cy="954775"/>
            </a:xfrm>
            <a:prstGeom prst="snipRound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kumimoji="1" lang="ko-KR" altLang="en-US" sz="1400" b="0" dirty="0">
                  <a:latin typeface="+mn-ea"/>
                  <a:ea typeface="+mn-ea"/>
                </a:rPr>
                <a:t>어떤 표현을 살려 노래 부를까</a:t>
              </a:r>
              <a:r>
                <a:rPr kumimoji="1" lang="en-US" altLang="ko-KR" sz="1400" b="0" dirty="0">
                  <a:latin typeface="+mn-ea"/>
                  <a:ea typeface="+mn-ea"/>
                </a:rPr>
                <a:t>?</a:t>
              </a:r>
              <a:endParaRPr kumimoji="1" lang="ko-KR" altLang="en-US" sz="1400" b="0" dirty="0">
                <a:latin typeface="+mn-ea"/>
                <a:ea typeface="+mn-ea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3084A2C-EB4D-E196-3BE6-6E9CFFD71910}"/>
              </a:ext>
            </a:extLst>
          </p:cNvPr>
          <p:cNvGrpSpPr/>
          <p:nvPr/>
        </p:nvGrpSpPr>
        <p:grpSpPr>
          <a:xfrm>
            <a:off x="7679824" y="1521050"/>
            <a:ext cx="2882576" cy="1087334"/>
            <a:chOff x="8536624" y="1791457"/>
            <a:chExt cx="2882576" cy="1087334"/>
          </a:xfrm>
        </p:grpSpPr>
        <p:sp>
          <p:nvSpPr>
            <p:cNvPr id="6" name="사각형: 둥근 모서리 10">
              <a:extLst>
                <a:ext uri="{FF2B5EF4-FFF2-40B4-BE49-F238E27FC236}">
                  <a16:creationId xmlns:a16="http://schemas.microsoft.com/office/drawing/2014/main" id="{94B577C2-6EBA-FEA9-9E79-BB0E903DD7E0}"/>
                </a:ext>
              </a:extLst>
            </p:cNvPr>
            <p:cNvSpPr/>
            <p:nvPr/>
          </p:nvSpPr>
          <p:spPr>
            <a:xfrm>
              <a:off x="8536624" y="1791457"/>
              <a:ext cx="2882576" cy="1087334"/>
            </a:xfrm>
            <a:prstGeom prst="snip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7" name="텍스트 개체 틀 2">
              <a:extLst>
                <a:ext uri="{FF2B5EF4-FFF2-40B4-BE49-F238E27FC236}">
                  <a16:creationId xmlns:a16="http://schemas.microsoft.com/office/drawing/2014/main" id="{259CB68F-084B-DE50-AB35-37085A9B45DF}"/>
                </a:ext>
              </a:extLst>
            </p:cNvPr>
            <p:cNvSpPr txBox="1">
              <a:spLocks/>
            </p:cNvSpPr>
            <p:nvPr/>
          </p:nvSpPr>
          <p:spPr>
            <a:xfrm>
              <a:off x="8990223" y="1848822"/>
              <a:ext cx="1975378" cy="954775"/>
            </a:xfrm>
            <a:prstGeom prst="snipRound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kumimoji="1" lang="ko-KR" altLang="en-US" sz="1400" b="0" dirty="0">
                  <a:latin typeface="+mn-ea"/>
                  <a:ea typeface="+mn-ea"/>
                </a:rPr>
                <a:t>어느 부분에서 표현을 살려야 할까</a:t>
              </a:r>
              <a:r>
                <a:rPr kumimoji="1" lang="en-US" altLang="ko-KR" sz="1400" b="0" dirty="0">
                  <a:latin typeface="+mn-ea"/>
                  <a:ea typeface="+mn-ea"/>
                </a:rPr>
                <a:t>?</a:t>
              </a:r>
              <a:endParaRPr kumimoji="1" lang="ko-KR" altLang="en-US" sz="1400" b="0" dirty="0">
                <a:latin typeface="+mn-ea"/>
                <a:ea typeface="+mn-ea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E742B30-B190-D696-A500-CF8E18DB52E7}"/>
              </a:ext>
            </a:extLst>
          </p:cNvPr>
          <p:cNvGrpSpPr/>
          <p:nvPr/>
        </p:nvGrpSpPr>
        <p:grpSpPr>
          <a:xfrm>
            <a:off x="7679824" y="4240702"/>
            <a:ext cx="2882576" cy="1087334"/>
            <a:chOff x="7924624" y="4471066"/>
            <a:chExt cx="2882576" cy="1087334"/>
          </a:xfrm>
        </p:grpSpPr>
        <p:sp>
          <p:nvSpPr>
            <p:cNvPr id="5" name="사각형: 둥근 모서리 10">
              <a:extLst>
                <a:ext uri="{FF2B5EF4-FFF2-40B4-BE49-F238E27FC236}">
                  <a16:creationId xmlns:a16="http://schemas.microsoft.com/office/drawing/2014/main" id="{5E7EFC7F-E164-377E-837C-93E1186F25D3}"/>
                </a:ext>
              </a:extLst>
            </p:cNvPr>
            <p:cNvSpPr/>
            <p:nvPr/>
          </p:nvSpPr>
          <p:spPr>
            <a:xfrm>
              <a:off x="7924624" y="4471066"/>
              <a:ext cx="2882576" cy="1087334"/>
            </a:xfrm>
            <a:prstGeom prst="snip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endParaRPr lang="ko-KR" altLang="en-US" sz="1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8" name="텍스트 개체 틀 2">
              <a:extLst>
                <a:ext uri="{FF2B5EF4-FFF2-40B4-BE49-F238E27FC236}">
                  <a16:creationId xmlns:a16="http://schemas.microsoft.com/office/drawing/2014/main" id="{EB06BF87-2915-EE73-D504-AEFA3F550680}"/>
                </a:ext>
              </a:extLst>
            </p:cNvPr>
            <p:cNvSpPr txBox="1">
              <a:spLocks/>
            </p:cNvSpPr>
            <p:nvPr/>
          </p:nvSpPr>
          <p:spPr>
            <a:xfrm>
              <a:off x="7924624" y="4528431"/>
              <a:ext cx="2882575" cy="954775"/>
            </a:xfrm>
            <a:prstGeom prst="snipRound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kumimoji="1" lang="ko-KR" altLang="en-US" sz="1400" b="0" dirty="0">
                  <a:latin typeface="+mn-ea"/>
                  <a:ea typeface="+mn-ea"/>
                </a:rPr>
                <a:t>가사에 나온 다시 헤어지고 싶지 않은 대상이 나에게는 누구일까</a:t>
              </a:r>
              <a:r>
                <a:rPr kumimoji="1" lang="en-US" altLang="ko-KR" sz="1400" b="0" dirty="0">
                  <a:latin typeface="+mn-ea"/>
                  <a:ea typeface="+mn-ea"/>
                </a:rPr>
                <a:t>?</a:t>
              </a:r>
              <a:endParaRPr kumimoji="1" lang="ko-KR" altLang="en-US" sz="1400" b="0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6720</TotalTime>
  <Words>121</Words>
  <Application>Microsoft Office PowerPoint</Application>
  <PresentationFormat>와이드스크린</PresentationFormat>
  <Paragraphs>31</Paragraphs>
  <Slides>6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Arial</vt:lpstr>
      <vt:lpstr>Spoqa Han Sans Neo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238</cp:revision>
  <dcterms:created xsi:type="dcterms:W3CDTF">2024-07-03T01:17:18Z</dcterms:created>
  <dcterms:modified xsi:type="dcterms:W3CDTF">2025-09-08T00:49:38Z</dcterms:modified>
</cp:coreProperties>
</file>