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21"/>
  </p:notesMasterIdLst>
  <p:handoutMasterIdLst>
    <p:handoutMasterId r:id="rId22"/>
  </p:handoutMasterIdLst>
  <p:sldIdLst>
    <p:sldId id="300" r:id="rId5"/>
    <p:sldId id="339" r:id="rId6"/>
    <p:sldId id="304" r:id="rId7"/>
    <p:sldId id="355" r:id="rId8"/>
    <p:sldId id="397" r:id="rId9"/>
    <p:sldId id="398" r:id="rId10"/>
    <p:sldId id="392" r:id="rId11"/>
    <p:sldId id="393" r:id="rId12"/>
    <p:sldId id="399" r:id="rId13"/>
    <p:sldId id="359" r:id="rId14"/>
    <p:sldId id="394" r:id="rId15"/>
    <p:sldId id="368" r:id="rId16"/>
    <p:sldId id="395" r:id="rId17"/>
    <p:sldId id="396" r:id="rId18"/>
    <p:sldId id="350" r:id="rId19"/>
    <p:sldId id="295" r:id="rId20"/>
  </p:sldIdLst>
  <p:sldSz cx="12192000" cy="6858000"/>
  <p:notesSz cx="6858000" cy="9144000"/>
  <p:embeddedFontLst>
    <p:embeddedFont>
      <p:font typeface="나눔고딕" panose="020D0604000000000000" pitchFamily="50" charset="-127"/>
      <p:regular r:id="rId23"/>
      <p:bold r:id="rId24"/>
    </p:embeddedFont>
    <p:embeddedFont>
      <p:font typeface="나눔고딕" panose="020D0604000000000000" pitchFamily="50" charset="-127"/>
      <p:regular r:id="rId23"/>
      <p:bold r:id="rId24"/>
    </p:embeddedFont>
    <p:embeddedFont>
      <p:font typeface="NanumGothicExtraBold" panose="020D0904000000000000" pitchFamily="50" charset="-127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12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5.png"/><Relationship Id="rId2" Type="http://schemas.openxmlformats.org/officeDocument/2006/relationships/audio" Target="../media/media2.mp3"/><Relationship Id="rId16" Type="http://schemas.openxmlformats.org/officeDocument/2006/relationships/image" Target="../media/image1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3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피터와 늑대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5444FEEF-8859-CCF6-5BEC-DA439876982A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DEA47002-B1AA-DC4D-3649-3E007FA4A2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B01D943E-2D2A-02F9-C44C-BBD4C00AFE0B}"/>
              </a:ext>
            </a:extLst>
          </p:cNvPr>
          <p:cNvSpPr txBox="1">
            <a:spLocks/>
          </p:cNvSpPr>
          <p:nvPr/>
        </p:nvSpPr>
        <p:spPr>
          <a:xfrm>
            <a:off x="979759" y="942385"/>
            <a:ext cx="10188984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연주 악기와 음악적 표현을 생각하며 등장인물을 소개하는 부분을 다시 감상해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B5FAC65-7086-7405-4C09-67EBA94B533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9759" y="1989745"/>
            <a:ext cx="5298420" cy="445398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D0D9815D-A969-689E-B1E4-E9739BB48C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77189" y="2275675"/>
            <a:ext cx="4275271" cy="4168054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F557E9F2-D44A-912B-58B1-617ED5006287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B3CC137-D26C-6667-F13C-31A273100B9B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12" name="Ⅱ-4-02 [피터와 늑대] '피터와 늑대' 중 새(감상)">
            <a:hlinkClick r:id="" action="ppaction://media"/>
            <a:extLst>
              <a:ext uri="{FF2B5EF4-FFF2-40B4-BE49-F238E27FC236}">
                <a16:creationId xmlns:a16="http://schemas.microsoft.com/office/drawing/2014/main" id="{3371B6F5-72E5-CF31-BE1F-3CE970E24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1577" y="2656476"/>
            <a:ext cx="406400" cy="406400"/>
          </a:xfrm>
          <a:prstGeom prst="rect">
            <a:avLst/>
          </a:prstGeom>
        </p:spPr>
      </p:pic>
      <p:pic>
        <p:nvPicPr>
          <p:cNvPr id="13" name="Ⅱ-4-03 [피터와 늑대] '피터와 늑대' 중 오리(감상)">
            <a:hlinkClick r:id="" action="ppaction://media"/>
            <a:extLst>
              <a:ext uri="{FF2B5EF4-FFF2-40B4-BE49-F238E27FC236}">
                <a16:creationId xmlns:a16="http://schemas.microsoft.com/office/drawing/2014/main" id="{F5A251DF-6CA7-2B2D-C690-7D5F0D046A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1577" y="3901233"/>
            <a:ext cx="406400" cy="406400"/>
          </a:xfrm>
          <a:prstGeom prst="rect">
            <a:avLst/>
          </a:prstGeom>
        </p:spPr>
      </p:pic>
      <p:pic>
        <p:nvPicPr>
          <p:cNvPr id="14" name="Ⅱ-4-04 [피터와 늑대] '피터와 늑대' 중 고양이(감상)">
            <a:hlinkClick r:id="" action="ppaction://media"/>
            <a:extLst>
              <a:ext uri="{FF2B5EF4-FFF2-40B4-BE49-F238E27FC236}">
                <a16:creationId xmlns:a16="http://schemas.microsoft.com/office/drawing/2014/main" id="{21CBB54F-60E7-3997-6F09-80BBD4CFBA3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01577" y="5426917"/>
            <a:ext cx="406400" cy="406400"/>
          </a:xfrm>
          <a:prstGeom prst="rect">
            <a:avLst/>
          </a:prstGeom>
        </p:spPr>
      </p:pic>
      <p:pic>
        <p:nvPicPr>
          <p:cNvPr id="17" name="Ⅱ-4-05 [피터와 늑대] '피터와 늑대' 중 할아버지(감상)">
            <a:hlinkClick r:id="" action="ppaction://media"/>
            <a:extLst>
              <a:ext uri="{FF2B5EF4-FFF2-40B4-BE49-F238E27FC236}">
                <a16:creationId xmlns:a16="http://schemas.microsoft.com/office/drawing/2014/main" id="{8FE7D8B3-FA0F-88E5-13CC-631AC1CBB0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78179" y="2656476"/>
            <a:ext cx="406400" cy="406400"/>
          </a:xfrm>
          <a:prstGeom prst="rect">
            <a:avLst/>
          </a:prstGeom>
        </p:spPr>
      </p:pic>
      <p:pic>
        <p:nvPicPr>
          <p:cNvPr id="19" name="Ⅱ-4-06 [피터와 늑대] '피터와 늑대' 중 늑대(감상)">
            <a:hlinkClick r:id="" action="ppaction://media"/>
            <a:extLst>
              <a:ext uri="{FF2B5EF4-FFF2-40B4-BE49-F238E27FC236}">
                <a16:creationId xmlns:a16="http://schemas.microsoft.com/office/drawing/2014/main" id="{593D29C8-C092-D931-3B5A-993D8AF5FF0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78179" y="3602585"/>
            <a:ext cx="406400" cy="406400"/>
          </a:xfrm>
          <a:prstGeom prst="rect">
            <a:avLst/>
          </a:prstGeom>
        </p:spPr>
      </p:pic>
      <p:pic>
        <p:nvPicPr>
          <p:cNvPr id="20" name="Ⅱ-4-07 [피터와 늑대] '피터와 늑대' 중 사냥꾼(감상)">
            <a:hlinkClick r:id="" action="ppaction://media"/>
            <a:extLst>
              <a:ext uri="{FF2B5EF4-FFF2-40B4-BE49-F238E27FC236}">
                <a16:creationId xmlns:a16="http://schemas.microsoft.com/office/drawing/2014/main" id="{31F67CE6-24BC-D437-4C96-50AE876AA33E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78179" y="4548694"/>
            <a:ext cx="406400" cy="406400"/>
          </a:xfrm>
          <a:prstGeom prst="rect">
            <a:avLst/>
          </a:prstGeom>
        </p:spPr>
      </p:pic>
      <p:pic>
        <p:nvPicPr>
          <p:cNvPr id="21" name="Ⅱ-4-08 [피터와 늑대] '피터와 늑대' 중 피터(감상)">
            <a:hlinkClick r:id="" action="ppaction://media"/>
            <a:extLst>
              <a:ext uri="{FF2B5EF4-FFF2-40B4-BE49-F238E27FC236}">
                <a16:creationId xmlns:a16="http://schemas.microsoft.com/office/drawing/2014/main" id="{70D84475-2F16-3DAA-48A2-3103F0CBBDF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278179" y="5650698"/>
            <a:ext cx="406400" cy="406400"/>
          </a:xfrm>
          <a:prstGeom prst="rect">
            <a:avLst/>
          </a:prstGeom>
        </p:spPr>
      </p:pic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0EE0CFA5-37AA-2D76-48F3-AA5686CB19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412" y="207526"/>
            <a:ext cx="823089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등장인물을 연주하는 악기를 찾아보고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음악으로 어떻게 표현했는지 이야기하기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7D01E20-C11A-97FB-BB59-B976750F32FD}"/>
              </a:ext>
            </a:extLst>
          </p:cNvPr>
          <p:cNvSpPr txBox="1">
            <a:spLocks/>
          </p:cNvSpPr>
          <p:nvPr/>
        </p:nvSpPr>
        <p:spPr>
          <a:xfrm>
            <a:off x="2014118" y="59901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5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3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0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9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28445-A67A-4213-DA95-8FBFE91D7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81333CA-B4B1-445A-88A5-1EF252AE30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686F9C3-F45F-3A68-F554-EB53C4005E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412" y="207526"/>
            <a:ext cx="823089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등장인물을 연주하는 악기를 찾아보고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음악으로 어떻게 표현했는지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B6BDB1F-5606-AD03-0721-8513AD4950A6}"/>
              </a:ext>
            </a:extLst>
          </p:cNvPr>
          <p:cNvSpPr txBox="1">
            <a:spLocks/>
          </p:cNvSpPr>
          <p:nvPr/>
        </p:nvSpPr>
        <p:spPr>
          <a:xfrm>
            <a:off x="769411" y="969861"/>
            <a:ext cx="10430915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등장인물의 음악적 특징 찾기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A6232AC3-C475-49A3-AFCD-E65738AAF2A6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F970C1C-9E2A-956B-070C-48F0C53CD829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387B2B02-206A-FBD3-C425-5D41C7107C81}"/>
              </a:ext>
            </a:extLst>
          </p:cNvPr>
          <p:cNvSpPr txBox="1">
            <a:spLocks/>
          </p:cNvSpPr>
          <p:nvPr/>
        </p:nvSpPr>
        <p:spPr>
          <a:xfrm>
            <a:off x="1117701" y="1656824"/>
            <a:ext cx="973433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등장인물을 표현한 음악을 각각 감상하며 등장인물을 음악으로 표현하기 위해 어떤 방법을 사용했는지 이야기 나눈다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교과서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33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쪽에 각 등장인물의 음악적 특징을 찾아 적어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6DC366C-8125-B4ED-05D0-85B114874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2337" y="3233019"/>
            <a:ext cx="6087325" cy="2838846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AFF01DF0-F6ED-F161-D513-489D643947A6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B4D7FEC-87ED-C7D5-0818-2DB3D52A76A3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03D4FBB-6566-1B8D-F281-4BF77511CB7D}"/>
              </a:ext>
            </a:extLst>
          </p:cNvPr>
          <p:cNvSpPr txBox="1">
            <a:spLocks/>
          </p:cNvSpPr>
          <p:nvPr/>
        </p:nvSpPr>
        <p:spPr>
          <a:xfrm>
            <a:off x="2014118" y="59901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6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FBEF36-4DEB-3A26-F31B-AA2F74E98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48B3830D-864D-ED76-C08B-AB5C513C9B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46D59691-FA6E-16EC-48B5-E2DA975ED6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등장인물을 표현한 음악을 들으며 악곡의 특징을 몸동작으로 나타내기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5620887-EA15-EB41-D06D-864BC532BDAC}"/>
              </a:ext>
            </a:extLst>
          </p:cNvPr>
          <p:cNvSpPr txBox="1">
            <a:spLocks/>
          </p:cNvSpPr>
          <p:nvPr/>
        </p:nvSpPr>
        <p:spPr>
          <a:xfrm>
            <a:off x="135366" y="751290"/>
            <a:ext cx="1214048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15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등장인물을 표현한 음악을 다시 감상하며 마음에 드는 인물 선택하기</a:t>
            </a:r>
            <a:endParaRPr kumimoji="1" lang="en-US" altLang="ko-KR" sz="315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3048698C-990A-11EC-333D-80AA561EE2B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3B7EEDC7-04C3-9312-F218-4E992B8A9B58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F66D6E5-A79C-CB9A-43C3-BEC6454BFC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22378" y="1466082"/>
            <a:ext cx="6069224" cy="491015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A1F6080-9759-CF5C-B2A2-978223E3455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9836" y="1352281"/>
            <a:ext cx="3799956" cy="5368345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1CF29D1-889B-92D2-5342-22DED80A4AA9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07BF65D-CD82-3384-B32F-D0A80DF46383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1B37D93-4590-85E8-62E8-67DC2932455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4" name="Ⅱ-4-02 [피터와 늑대] '피터와 늑대' 중 새(감상)">
            <a:hlinkClick r:id="" action="ppaction://media"/>
            <a:extLst>
              <a:ext uri="{FF2B5EF4-FFF2-40B4-BE49-F238E27FC236}">
                <a16:creationId xmlns:a16="http://schemas.microsoft.com/office/drawing/2014/main" id="{5C0709E5-7C02-4C20-1A4E-D3A91F457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56990" y="1450630"/>
            <a:ext cx="406400" cy="406400"/>
          </a:xfrm>
          <a:prstGeom prst="rect">
            <a:avLst/>
          </a:prstGeom>
        </p:spPr>
      </p:pic>
      <p:pic>
        <p:nvPicPr>
          <p:cNvPr id="16" name="Ⅱ-4-03 [피터와 늑대] '피터와 늑대' 중 오리(감상)">
            <a:hlinkClick r:id="" action="ppaction://media"/>
            <a:extLst>
              <a:ext uri="{FF2B5EF4-FFF2-40B4-BE49-F238E27FC236}">
                <a16:creationId xmlns:a16="http://schemas.microsoft.com/office/drawing/2014/main" id="{FD437B5A-3CA1-7E8B-6640-6284DF43B1C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57488" y="2623473"/>
            <a:ext cx="406400" cy="406400"/>
          </a:xfrm>
          <a:prstGeom prst="rect">
            <a:avLst/>
          </a:prstGeom>
        </p:spPr>
      </p:pic>
      <p:pic>
        <p:nvPicPr>
          <p:cNvPr id="17" name="Ⅱ-4-04 [피터와 늑대] '피터와 늑대' 중 고양이(감상)">
            <a:hlinkClick r:id="" action="ppaction://media"/>
            <a:extLst>
              <a:ext uri="{FF2B5EF4-FFF2-40B4-BE49-F238E27FC236}">
                <a16:creationId xmlns:a16="http://schemas.microsoft.com/office/drawing/2014/main" id="{686E1E1F-9624-F000-ABD3-25DC77E60B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16492" y="4068384"/>
            <a:ext cx="406400" cy="406400"/>
          </a:xfrm>
          <a:prstGeom prst="rect">
            <a:avLst/>
          </a:prstGeom>
        </p:spPr>
      </p:pic>
      <p:pic>
        <p:nvPicPr>
          <p:cNvPr id="18" name="Ⅱ-4-05 [피터와 늑대] '피터와 늑대' 중 할아버지(감상)">
            <a:hlinkClick r:id="" action="ppaction://media"/>
            <a:extLst>
              <a:ext uri="{FF2B5EF4-FFF2-40B4-BE49-F238E27FC236}">
                <a16:creationId xmlns:a16="http://schemas.microsoft.com/office/drawing/2014/main" id="{76DF1E1F-3DC0-5CD2-D335-8BFF83A467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474131" y="3035662"/>
            <a:ext cx="406400" cy="406400"/>
          </a:xfrm>
          <a:prstGeom prst="rect">
            <a:avLst/>
          </a:prstGeom>
        </p:spPr>
      </p:pic>
      <p:pic>
        <p:nvPicPr>
          <p:cNvPr id="19" name="Ⅱ-4-06 [피터와 늑대] '피터와 늑대' 중 늑대(감상)">
            <a:hlinkClick r:id="" action="ppaction://media"/>
            <a:extLst>
              <a:ext uri="{FF2B5EF4-FFF2-40B4-BE49-F238E27FC236}">
                <a16:creationId xmlns:a16="http://schemas.microsoft.com/office/drawing/2014/main" id="{47437F54-9098-C2FB-2F7D-72E01CD00D6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757939" y="5083018"/>
            <a:ext cx="406400" cy="406400"/>
          </a:xfrm>
          <a:prstGeom prst="rect">
            <a:avLst/>
          </a:prstGeom>
        </p:spPr>
      </p:pic>
      <p:pic>
        <p:nvPicPr>
          <p:cNvPr id="20" name="Ⅱ-4-07 [피터와 늑대] '피터와 늑대' 중 사냥꾼(감상)">
            <a:hlinkClick r:id="" action="ppaction://media"/>
            <a:extLst>
              <a:ext uri="{FF2B5EF4-FFF2-40B4-BE49-F238E27FC236}">
                <a16:creationId xmlns:a16="http://schemas.microsoft.com/office/drawing/2014/main" id="{08730943-2B88-3742-78FF-CB3E081E9FE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728323" y="4654631"/>
            <a:ext cx="406400" cy="406400"/>
          </a:xfrm>
          <a:prstGeom prst="rect">
            <a:avLst/>
          </a:prstGeom>
        </p:spPr>
      </p:pic>
      <p:pic>
        <p:nvPicPr>
          <p:cNvPr id="21" name="Ⅱ-4-08 [피터와 늑대] '피터와 늑대' 중 피터(감상)">
            <a:hlinkClick r:id="" action="ppaction://media"/>
            <a:extLst>
              <a:ext uri="{FF2B5EF4-FFF2-40B4-BE49-F238E27FC236}">
                <a16:creationId xmlns:a16="http://schemas.microsoft.com/office/drawing/2014/main" id="{67013CFD-D2CC-C31C-FE01-D1A1C61A47D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51539" y="1522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7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0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32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3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04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9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A655C-7058-4115-4FC9-7946345E5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E180E-3E64-BDBD-2859-5B5F3E2F09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8E8E4BE-BB7F-89D6-B124-FA46D3EC855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3 : </a:t>
            </a:r>
            <a:r>
              <a:rPr kumimoji="1" lang="ko-KR" altLang="en-US" sz="1950" dirty="0"/>
              <a:t>등장인물을 표현한 음악을 들으며 악곡의 특징을 몸동작으로 나타내기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8D668E6-08D4-09D2-C71A-B9BE58A97787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선택한 등장인물의 음악적 특징을 떠올리고 어울리는 신체 표현 구상하기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B3568EA9-5E1A-62ED-0F18-699948803CF0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AD3BF3AB-1E38-BA75-1B51-C777A5E8C57D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180F812-E75A-D08A-9515-2651A711C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601" y="2726092"/>
            <a:ext cx="6258798" cy="2934109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8A9D514-0AB9-57F1-B87A-2B9DDF976E72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DEDCFBBA-1756-62BA-C7BA-7826CE73294B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E3CF20D-87B5-F31D-0A11-C7AB9889335C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09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8CA43-AAA6-D72B-343B-16160D8F8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EC64BE9-34CC-152E-1E24-712E4F8E458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AB33503-59C8-D878-15A7-A7FF914CFB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3 : </a:t>
            </a:r>
            <a:r>
              <a:rPr kumimoji="1" lang="ko-KR" altLang="en-US" sz="1950" dirty="0"/>
              <a:t>등장인물을 표현한 음악을 들으며 악곡의 특징을 몸동작으로 나타내기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CD66F08-EC3F-9447-89DD-2218D1F10EFF}"/>
              </a:ext>
            </a:extLst>
          </p:cNvPr>
          <p:cNvSpPr txBox="1">
            <a:spLocks/>
          </p:cNvSpPr>
          <p:nvPr/>
        </p:nvSpPr>
        <p:spPr>
          <a:xfrm>
            <a:off x="812335" y="1090064"/>
            <a:ext cx="102377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구상한 신체 표현을 연습하고 발표하기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82F47F78-A7DB-7BE3-07BB-C716FD242DBF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1915BE87-CC06-C975-E72A-F22DF30D170B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14</a:t>
            </a:fld>
            <a:endParaRPr kumimoji="1" lang="ko-KR" altLang="en-US" dirty="0"/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A0FE430-B3FE-B025-9485-C88168C7B476}"/>
              </a:ext>
            </a:extLst>
          </p:cNvPr>
          <p:cNvSpPr txBox="1">
            <a:spLocks/>
          </p:cNvSpPr>
          <p:nvPr/>
        </p:nvSpPr>
        <p:spPr>
          <a:xfrm>
            <a:off x="1117701" y="1656824"/>
            <a:ext cx="10162076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등장인물의 음악을 차례로 감상하며 해당 인물을 선택한 친구들이 앞에 나와서 함께 신체 표현을 발표해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오리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뒤뚱뒤뚱 걸어가는 모습을 표현한다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피터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: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경쾌하게 뛰어다니는 모습을 표현한다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신체 표현을 자신 있게 잘 발표한 친구를 칭찬해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4694068-0F9D-A03E-7805-934B03B4A83D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EDD265E-1A85-571C-363E-5FA66F12777C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4C5865F9-607A-70A4-518D-F2DDC7B5654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82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AB02819-99CE-1864-8506-7D08DBD8E947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151DADE6-E686-71A0-B16D-1DA433F2BF32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4D98A41-31FB-AE64-6AA7-6DD04BE9A1E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1BDD78E-0B84-562D-5A38-7FEA42AA3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331" y="2463325"/>
            <a:ext cx="9371337" cy="202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482745" y="998587"/>
            <a:ext cx="1129283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이야기 속 등장인물 맞히기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놀이 하며 이야기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C1EC27E-2A36-6944-7F66-9021F8ECEF2F}"/>
              </a:ext>
            </a:extLst>
          </p:cNvPr>
          <p:cNvSpPr txBox="1">
            <a:spLocks/>
          </p:cNvSpPr>
          <p:nvPr/>
        </p:nvSpPr>
        <p:spPr>
          <a:xfrm>
            <a:off x="1101090" y="1660532"/>
            <a:ext cx="973433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선생님이 제시하는 등장인물에 관한 단서를 듣고 등장인물을 맞혀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4CD34A0-21FF-606E-082B-C36711D41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908" y="2045419"/>
            <a:ext cx="7306695" cy="2286319"/>
          </a:xfrm>
          <a:prstGeom prst="rect">
            <a:avLst/>
          </a:prstGeom>
        </p:spPr>
      </p:pic>
      <p:sp>
        <p:nvSpPr>
          <p:cNvPr id="11" name="텍스트 개체 틀 3">
            <a:extLst>
              <a:ext uri="{FF2B5EF4-FFF2-40B4-BE49-F238E27FC236}">
                <a16:creationId xmlns:a16="http://schemas.microsoft.com/office/drawing/2014/main" id="{DF5FD990-5E65-6ED3-143B-C38388192C19}"/>
              </a:ext>
            </a:extLst>
          </p:cNvPr>
          <p:cNvSpPr txBox="1">
            <a:spLocks/>
          </p:cNvSpPr>
          <p:nvPr/>
        </p:nvSpPr>
        <p:spPr>
          <a:xfrm>
            <a:off x="1101090" y="4442257"/>
            <a:ext cx="10335441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등장인물을 음악으로 표현한다면 어떤 음악으로 만들고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싶은지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이야기를 나누어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백설 공주는 명랑하고 밝은 분위기의 음악으로 표현하고 싶습니다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    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거북이는 느리지만 힘차고 씩씩한 분위기의 음악으로 표현하고 싶습니다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B4017F8-0043-520E-D96E-4370D05CEC0C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CF78F3C-7D20-5318-3040-7AB2A37ED25C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11CCD08F-DCEF-497A-95E9-063224453CA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45778" y="2564004"/>
            <a:ext cx="826038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이야기를 표현한 음악을 감상하며 음악적 특징을 이해할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‘</a:t>
            </a:r>
            <a:r>
              <a:rPr kumimoji="1" lang="ko-KR" altLang="en-US" dirty="0"/>
              <a:t>피터와 늑대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이야기를 읽고 음악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8925DD0-52FB-FAAC-75E7-4886C747E0B8}"/>
              </a:ext>
            </a:extLst>
          </p:cNvPr>
          <p:cNvSpPr txBox="1">
            <a:spLocks/>
          </p:cNvSpPr>
          <p:nvPr/>
        </p:nvSpPr>
        <p:spPr>
          <a:xfrm>
            <a:off x="595126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 전 활동으로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피터와 늑대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의 배경지식을 디지털 기기를 활용하여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E08F42B0-EFF6-BFBC-86D1-A2A2434FA208}"/>
              </a:ext>
            </a:extLst>
          </p:cNvPr>
          <p:cNvSpPr txBox="1">
            <a:spLocks/>
          </p:cNvSpPr>
          <p:nvPr/>
        </p:nvSpPr>
        <p:spPr>
          <a:xfrm>
            <a:off x="1165485" y="2583090"/>
            <a:ext cx="973433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작곡가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프로코피예프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관해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30EBB45-AF83-F2E1-4E63-56CDA796C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22" y="3296853"/>
            <a:ext cx="7278116" cy="1981477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9D3487C-1831-C740-18F9-105C1707ABEB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A3CC897-BF34-CFD6-95A1-8F8748ED18F9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4840440-CB36-E07B-AD67-F15BFD02B42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FE54B-15D6-8F6C-2459-5A51B7DF95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DF33F72-3F1D-38B7-CA37-B25C028FDA7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B2886E97-88D9-0BD6-7104-747F01A46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‘</a:t>
            </a:r>
            <a:r>
              <a:rPr kumimoji="1" lang="ko-KR" altLang="en-US" dirty="0"/>
              <a:t>피터와 늑대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이야기를 읽고 음악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EAC8BA4-224B-E1DF-200B-CFC0C4474A4F}"/>
              </a:ext>
            </a:extLst>
          </p:cNvPr>
          <p:cNvSpPr txBox="1">
            <a:spLocks/>
          </p:cNvSpPr>
          <p:nvPr/>
        </p:nvSpPr>
        <p:spPr>
          <a:xfrm>
            <a:off x="646155" y="968082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 전 활동으로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피터와 늑대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의 배경지식을 디지털 기기를 활용하여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8CEE07C0-C9A5-8C33-E175-814CC89C7ED9}"/>
              </a:ext>
            </a:extLst>
          </p:cNvPr>
          <p:cNvSpPr txBox="1">
            <a:spLocks/>
          </p:cNvSpPr>
          <p:nvPr/>
        </p:nvSpPr>
        <p:spPr>
          <a:xfrm>
            <a:off x="1165485" y="2583090"/>
            <a:ext cx="973433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작곡가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프로코피예프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에 관해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613AD9C-181D-6CDB-4504-B864E7CEB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922" y="3296853"/>
            <a:ext cx="7278116" cy="1981477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811FD22-E1FD-C385-68FC-5CDF33EC46F8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CBDB4AD-5372-D962-98DC-A8F912FC7A94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BE41E327-74C8-0053-7329-4F56343E577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12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E1AB0-8D33-A778-BB50-ED944A3C3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A7D310D-85C9-ECF4-BD29-03871F412A6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94BE6CB-954B-B2A6-10F9-3358FBFFBD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‘</a:t>
            </a:r>
            <a:r>
              <a:rPr kumimoji="1" lang="ko-KR" altLang="en-US" dirty="0"/>
              <a:t>피터와 늑대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이야기를 읽고 음악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C99ED89-F3B1-000E-3822-E0551CB5538C}"/>
              </a:ext>
            </a:extLst>
          </p:cNvPr>
          <p:cNvSpPr txBox="1">
            <a:spLocks/>
          </p:cNvSpPr>
          <p:nvPr/>
        </p:nvSpPr>
        <p:spPr>
          <a:xfrm>
            <a:off x="614719" y="930873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 전 활동으로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피터와 늑대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의 배경지식을 디지털 기기를 활용하여 알아보기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54850FEF-29B6-9922-E6EE-DF0BF4D39BB2}"/>
              </a:ext>
            </a:extLst>
          </p:cNvPr>
          <p:cNvSpPr txBox="1">
            <a:spLocks/>
          </p:cNvSpPr>
          <p:nvPr/>
        </p:nvSpPr>
        <p:spPr>
          <a:xfrm>
            <a:off x="1165484" y="2376980"/>
            <a:ext cx="9734333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</a:t>
            </a:r>
            <a:r>
              <a:rPr kumimoji="1" lang="ko-KR" altLang="en-US" sz="2400" dirty="0" err="1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감상곡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피터와 늑대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의 작곡 배경과 특징을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44818E3-DEF8-32D2-DCEF-7E654EE2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064" y="4295127"/>
            <a:ext cx="7278116" cy="1933845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DEF4363-A14E-F087-9F41-F2A586C1A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081" y="3053845"/>
            <a:ext cx="9345838" cy="1148742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8BB42C1D-FE03-4C72-3A4A-682310480A9B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D927F14-4E11-C3AA-0169-DB07E56CF067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02A9DB37-7324-27B5-8F30-03130F16543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96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DD315-11B7-86FC-8E39-4A919451A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ECF1306-0F16-AD66-6441-8A3EB01E2D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7344C144-0FF6-7F14-78F3-B87789626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‘</a:t>
            </a:r>
            <a:r>
              <a:rPr kumimoji="1" lang="ko-KR" altLang="en-US" dirty="0"/>
              <a:t>피터와 늑대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이야기를 읽고 음악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CC095E7-0F1B-8AD6-7E9E-4C87F6EDABE5}"/>
              </a:ext>
            </a:extLst>
          </p:cNvPr>
          <p:cNvSpPr txBox="1">
            <a:spLocks/>
          </p:cNvSpPr>
          <p:nvPr/>
        </p:nvSpPr>
        <p:spPr>
          <a:xfrm>
            <a:off x="1393250" y="1159059"/>
            <a:ext cx="3792643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이야기의 줄거리를 생각하며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‘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피터와 늑대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’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7E3BC05-E31C-6C97-2A55-007286D68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09" y="849445"/>
            <a:ext cx="4658204" cy="5635786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291CD525-6DEB-8E10-E30F-4E8459A23AF9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BE089547-F6D4-56C0-4AEB-BF54AEDBE1DB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BD7CFFF-7ECA-1EB5-332F-ECF344C0AF7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2" name="Ⅱ-4-01 [피터와 늑대] 감상">
            <a:hlinkClick r:id="" action="ppaction://media"/>
            <a:extLst>
              <a:ext uri="{FF2B5EF4-FFF2-40B4-BE49-F238E27FC236}">
                <a16:creationId xmlns:a16="http://schemas.microsoft.com/office/drawing/2014/main" id="{680E672C-DF70-DFB7-34D7-B5E5D3B9D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95585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9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4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6CEFF-74A2-F274-8DD7-7B7269326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2999FCCC-C1EF-CA6B-B635-F94CD20E007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A75FF647-5104-AEC7-94CA-A1AC1841FD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‘</a:t>
            </a:r>
            <a:r>
              <a:rPr kumimoji="1" lang="ko-KR" altLang="en-US" dirty="0"/>
              <a:t>피터와 늑대</a:t>
            </a:r>
            <a:r>
              <a:rPr kumimoji="1" lang="en-US" altLang="ko-KR" dirty="0"/>
              <a:t>’ </a:t>
            </a:r>
            <a:r>
              <a:rPr kumimoji="1" lang="ko-KR" altLang="en-US" dirty="0"/>
              <a:t>이야기를 읽고 음악 감상하기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89B565B-F191-8B95-93F6-4B8BA5BB871C}"/>
              </a:ext>
            </a:extLst>
          </p:cNvPr>
          <p:cNvSpPr txBox="1">
            <a:spLocks/>
          </p:cNvSpPr>
          <p:nvPr/>
        </p:nvSpPr>
        <p:spPr>
          <a:xfrm>
            <a:off x="573295" y="866479"/>
            <a:ext cx="1077299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 후 활동을 하며 감상한 내용 정리하기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00F2CD4A-5612-7ADF-A7FB-ABFE3F828420}"/>
              </a:ext>
            </a:extLst>
          </p:cNvPr>
          <p:cNvSpPr txBox="1">
            <a:spLocks/>
          </p:cNvSpPr>
          <p:nvPr/>
        </p:nvSpPr>
        <p:spPr>
          <a:xfrm>
            <a:off x="573296" y="1781203"/>
            <a:ext cx="6180202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음악을 감상한 느낌을 이야기 나누어 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D5DAA39A-54FD-18BA-0290-293DA490D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482" y="1408385"/>
            <a:ext cx="3677753" cy="5191848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A823E080-08C6-E85C-40FB-F66765836B44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D55AC15-85E9-7816-7B94-5115BADB0D1E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D2C5572-3555-5FE8-48DF-7EA071EA070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16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2EFFD-9095-DEC2-7FE5-D5CE17683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D11ABD6-EB01-DB15-A968-19BF31DF07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C287182-DAB6-C3D0-A5DD-4F5967709B9D}"/>
              </a:ext>
            </a:extLst>
          </p:cNvPr>
          <p:cNvSpPr txBox="1">
            <a:spLocks/>
          </p:cNvSpPr>
          <p:nvPr/>
        </p:nvSpPr>
        <p:spPr>
          <a:xfrm>
            <a:off x="306333" y="802436"/>
            <a:ext cx="1146981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등장인물을 표현한 악기를 찾아 교과서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33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쪽에 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붙임딱지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붙이기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슬라이드 번호 개체 틀 1">
            <a:extLst>
              <a:ext uri="{FF2B5EF4-FFF2-40B4-BE49-F238E27FC236}">
                <a16:creationId xmlns:a16="http://schemas.microsoft.com/office/drawing/2014/main" id="{69F21712-C30D-EFA6-2B56-53659CB5AB02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949A0BC9-6D3D-4748-7243-C9E95F59449E}"/>
              </a:ext>
            </a:extLst>
          </p:cNvPr>
          <p:cNvSpPr txBox="1">
            <a:spLocks/>
          </p:cNvSpPr>
          <p:nvPr/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719E1947-6091-865D-485A-7F48264F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919" y="1383910"/>
            <a:ext cx="6294640" cy="5092522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CC9D589A-E99C-284E-DA97-DC3138F0F28C}"/>
              </a:ext>
            </a:extLst>
          </p:cNvPr>
          <p:cNvSpPr txBox="1">
            <a:spLocks/>
          </p:cNvSpPr>
          <p:nvPr/>
        </p:nvSpPr>
        <p:spPr>
          <a:xfrm>
            <a:off x="9134723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2.</a:t>
            </a:r>
            <a:r>
              <a:rPr kumimoji="1" lang="ko-KR" altLang="en-US" sz="1800" dirty="0">
                <a:solidFill>
                  <a:schemeClr val="bg1"/>
                </a:solidFill>
              </a:rPr>
              <a:t> 활기찬 여름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신나는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769BB88-C2E5-9AAA-0B5E-638994B9FA46}"/>
              </a:ext>
            </a:extLst>
          </p:cNvPr>
          <p:cNvSpPr txBox="1">
            <a:spLocks/>
          </p:cNvSpPr>
          <p:nvPr/>
        </p:nvSpPr>
        <p:spPr>
          <a:xfrm>
            <a:off x="10891235" y="537374"/>
            <a:ext cx="927282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피터와 늑대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1" name="텍스트 개체 틀 2">
            <a:extLst>
              <a:ext uri="{FF2B5EF4-FFF2-40B4-BE49-F238E27FC236}">
                <a16:creationId xmlns:a16="http://schemas.microsoft.com/office/drawing/2014/main" id="{FECD961E-4602-8740-8D06-05102BE54E6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9412" y="207526"/>
            <a:ext cx="8230898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등장인물을 연주하는 악기를 찾아보고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음악으로 어떻게 표현했는지 이야기하기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C39CF851-10A0-4B53-C298-97DCF3CA8E40}"/>
              </a:ext>
            </a:extLst>
          </p:cNvPr>
          <p:cNvSpPr txBox="1">
            <a:spLocks/>
          </p:cNvSpPr>
          <p:nvPr/>
        </p:nvSpPr>
        <p:spPr>
          <a:xfrm>
            <a:off x="2014118" y="599012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32~33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3335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6306</TotalTime>
  <Words>693</Words>
  <Application>Microsoft Office PowerPoint</Application>
  <PresentationFormat>와이드스크린</PresentationFormat>
  <Paragraphs>114</Paragraphs>
  <Slides>16</Slides>
  <Notes>0</Notes>
  <HiddenSlides>0</HiddenSlides>
  <MMClips>15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16</vt:i4>
      </vt:variant>
    </vt:vector>
  </HeadingPairs>
  <TitlesOfParts>
    <vt:vector size="25" baseType="lpstr">
      <vt:lpstr>나눔고딕</vt:lpstr>
      <vt:lpstr>나눔고딕</vt:lpstr>
      <vt:lpstr>NanumGothicExtraBold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172</cp:revision>
  <dcterms:created xsi:type="dcterms:W3CDTF">2024-07-03T01:17:18Z</dcterms:created>
  <dcterms:modified xsi:type="dcterms:W3CDTF">2025-02-25T05:48:08Z</dcterms:modified>
</cp:coreProperties>
</file>